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56" r:id="rId3"/>
    <p:sldId id="277" r:id="rId4"/>
    <p:sldId id="276" r:id="rId5"/>
    <p:sldId id="257" r:id="rId6"/>
    <p:sldId id="305" r:id="rId7"/>
    <p:sldId id="306" r:id="rId8"/>
    <p:sldId id="307" r:id="rId9"/>
    <p:sldId id="308" r:id="rId10"/>
    <p:sldId id="309" r:id="rId11"/>
    <p:sldId id="311" r:id="rId12"/>
    <p:sldId id="310" r:id="rId13"/>
    <p:sldId id="278" r:id="rId14"/>
    <p:sldId id="312" r:id="rId15"/>
    <p:sldId id="313" r:id="rId16"/>
    <p:sldId id="314" r:id="rId17"/>
    <p:sldId id="315" r:id="rId18"/>
    <p:sldId id="316" r:id="rId19"/>
    <p:sldId id="30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2" d="100"/>
          <a:sy n="82" d="100"/>
        </p:scale>
        <p:origin x="86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C112-8A15-44F4-9D64-25F546CD34F3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F660-91A9-4D2C-BA35-B28CD818D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14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C112-8A15-44F4-9D64-25F546CD34F3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F660-91A9-4D2C-BA35-B28CD818D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842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C112-8A15-44F4-9D64-25F546CD34F3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F660-91A9-4D2C-BA35-B28CD818D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49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7BB7-7BFA-4DC3-914B-12B0F2D29E16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A2F4-353C-4D67-A681-70312CD0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21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7BB7-7BFA-4DC3-914B-12B0F2D29E16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A2F4-353C-4D67-A681-70312CD0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157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7BB7-7BFA-4DC3-914B-12B0F2D29E16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A2F4-353C-4D67-A681-70312CD0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426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7BB7-7BFA-4DC3-914B-12B0F2D29E16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A2F4-353C-4D67-A681-70312CD0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71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7BB7-7BFA-4DC3-914B-12B0F2D29E16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A2F4-353C-4D67-A681-70312CD0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26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7BB7-7BFA-4DC3-914B-12B0F2D29E16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A2F4-353C-4D67-A681-70312CD0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090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7BB7-7BFA-4DC3-914B-12B0F2D29E16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A2F4-353C-4D67-A681-70312CD0FA4A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6361" y="6301946"/>
            <a:ext cx="12198360" cy="556054"/>
            <a:chOff x="-6361" y="6301946"/>
            <a:chExt cx="12198360" cy="556054"/>
          </a:xfrm>
        </p:grpSpPr>
        <p:grpSp>
          <p:nvGrpSpPr>
            <p:cNvPr id="5" name="Group 4"/>
            <p:cNvGrpSpPr/>
            <p:nvPr userDrawn="1"/>
          </p:nvGrpSpPr>
          <p:grpSpPr>
            <a:xfrm>
              <a:off x="-6361" y="6301946"/>
              <a:ext cx="12198360" cy="556054"/>
              <a:chOff x="-3" y="867614"/>
              <a:chExt cx="12347839" cy="556054"/>
            </a:xfrm>
          </p:grpSpPr>
          <p:sp>
            <p:nvSpPr>
              <p:cNvPr id="6" name="Google Shape;858;p52"/>
              <p:cNvSpPr/>
              <p:nvPr/>
            </p:nvSpPr>
            <p:spPr>
              <a:xfrm rot="5400000">
                <a:off x="5984950" y="-5014349"/>
                <a:ext cx="377933" cy="1234783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93994" y="867614"/>
                <a:ext cx="100064" cy="55605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8"/>
            <p:cNvSpPr txBox="1"/>
            <p:nvPr userDrawn="1"/>
          </p:nvSpPr>
          <p:spPr>
            <a:xfrm>
              <a:off x="9795819" y="6441473"/>
              <a:ext cx="19770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CE0A"/>
                  </a:solidFill>
                </a:rPr>
                <a:t>www.magnumheating.ro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048" y="6444389"/>
              <a:ext cx="386519" cy="2740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17168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7BB7-7BFA-4DC3-914B-12B0F2D29E16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A2F4-353C-4D67-A681-70312CD0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61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C112-8A15-44F4-9D64-25F546CD34F3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F660-91A9-4D2C-BA35-B28CD818D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8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7BB7-7BFA-4DC3-914B-12B0F2D29E16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A2F4-353C-4D67-A681-70312CD0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19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7BB7-7BFA-4DC3-914B-12B0F2D29E16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A2F4-353C-4D67-A681-70312CD0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0159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7BB7-7BFA-4DC3-914B-12B0F2D29E16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A2F4-353C-4D67-A681-70312CD0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615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C112-8A15-44F4-9D64-25F546CD34F3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F660-91A9-4D2C-BA35-B28CD818D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90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C112-8A15-44F4-9D64-25F546CD34F3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F660-91A9-4D2C-BA35-B28CD818D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650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C112-8A15-44F4-9D64-25F546CD34F3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F660-91A9-4D2C-BA35-B28CD818D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19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C112-8A15-44F4-9D64-25F546CD34F3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F660-91A9-4D2C-BA35-B28CD818D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1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C112-8A15-44F4-9D64-25F546CD34F3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F660-91A9-4D2C-BA35-B28CD818D301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6301946"/>
            <a:ext cx="12198360" cy="556054"/>
            <a:chOff x="-6361" y="6301946"/>
            <a:chExt cx="12198360" cy="556054"/>
          </a:xfrm>
        </p:grpSpPr>
        <p:grpSp>
          <p:nvGrpSpPr>
            <p:cNvPr id="6" name="Group 5"/>
            <p:cNvGrpSpPr/>
            <p:nvPr userDrawn="1"/>
          </p:nvGrpSpPr>
          <p:grpSpPr>
            <a:xfrm>
              <a:off x="-6361" y="6301946"/>
              <a:ext cx="12198360" cy="556054"/>
              <a:chOff x="-3" y="867614"/>
              <a:chExt cx="12347839" cy="556054"/>
            </a:xfrm>
          </p:grpSpPr>
          <p:sp>
            <p:nvSpPr>
              <p:cNvPr id="9" name="Google Shape;858;p52"/>
              <p:cNvSpPr/>
              <p:nvPr/>
            </p:nvSpPr>
            <p:spPr>
              <a:xfrm rot="5400000">
                <a:off x="5984950" y="-5014349"/>
                <a:ext cx="377933" cy="1234783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93994" y="867614"/>
                <a:ext cx="100064" cy="55605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/>
            <p:cNvSpPr txBox="1"/>
            <p:nvPr userDrawn="1"/>
          </p:nvSpPr>
          <p:spPr>
            <a:xfrm>
              <a:off x="9795819" y="6441473"/>
              <a:ext cx="19770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CE0A"/>
                  </a:solidFill>
                </a:rPr>
                <a:t>www.magnumheating.ro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048" y="6444389"/>
              <a:ext cx="386519" cy="2740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8639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C112-8A15-44F4-9D64-25F546CD34F3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F660-91A9-4D2C-BA35-B28CD818D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9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C112-8A15-44F4-9D64-25F546CD34F3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F660-91A9-4D2C-BA35-B28CD818D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175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2C112-8A15-44F4-9D64-25F546CD34F3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AF660-91A9-4D2C-BA35-B28CD818D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3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D7BB7-7BFA-4DC3-914B-12B0F2D29E16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2A2F4-353C-4D67-A681-70312CD0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6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openxmlformats.org/officeDocument/2006/relationships/slide" Target="slide2.xml"/><Relationship Id="rId5" Type="http://schemas.openxmlformats.org/officeDocument/2006/relationships/image" Target="../media/image17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-78940"/>
            <a:ext cx="12242435" cy="6936940"/>
          </a:xfrm>
          <a:prstGeom prst="rect">
            <a:avLst/>
          </a:prstGeom>
          <a:solidFill>
            <a:srgbClr val="FFCA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6360" y="2795782"/>
            <a:ext cx="12248794" cy="14604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6301946"/>
            <a:ext cx="12198360" cy="556054"/>
            <a:chOff x="-6361" y="6301946"/>
            <a:chExt cx="12198360" cy="556054"/>
          </a:xfrm>
        </p:grpSpPr>
        <p:grpSp>
          <p:nvGrpSpPr>
            <p:cNvPr id="7" name="Group 6"/>
            <p:cNvGrpSpPr/>
            <p:nvPr userDrawn="1"/>
          </p:nvGrpSpPr>
          <p:grpSpPr>
            <a:xfrm>
              <a:off x="-6361" y="6301946"/>
              <a:ext cx="12198360" cy="556054"/>
              <a:chOff x="-3" y="867614"/>
              <a:chExt cx="12347839" cy="556054"/>
            </a:xfrm>
          </p:grpSpPr>
          <p:sp>
            <p:nvSpPr>
              <p:cNvPr id="10" name="Google Shape;858;p52"/>
              <p:cNvSpPr/>
              <p:nvPr/>
            </p:nvSpPr>
            <p:spPr>
              <a:xfrm rot="5400000">
                <a:off x="5984950" y="-5014349"/>
                <a:ext cx="377933" cy="1234783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93994" y="867614"/>
                <a:ext cx="100064" cy="55605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/>
            <p:cNvSpPr txBox="1"/>
            <p:nvPr userDrawn="1"/>
          </p:nvSpPr>
          <p:spPr>
            <a:xfrm>
              <a:off x="9795819" y="6441473"/>
              <a:ext cx="19770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CE0A"/>
                  </a:solidFill>
                </a:rPr>
                <a:t>www.magnumheating.ro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048" y="6444389"/>
              <a:ext cx="386519" cy="274083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1850068" y="3064343"/>
            <a:ext cx="85359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DEGIVRARE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810" y="-78940"/>
            <a:ext cx="3687478" cy="261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95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353878" y="2087216"/>
            <a:ext cx="6467798" cy="188843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62786" y="350758"/>
            <a:ext cx="5189995" cy="861774"/>
          </a:xfrm>
          <a:prstGeom prst="rect">
            <a:avLst/>
          </a:prstGeom>
          <a:solidFill>
            <a:srgbClr val="F9C6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3200" b="1" dirty="0">
                <a:solidFill>
                  <a:srgbClr val="FF0000"/>
                </a:solidFill>
              </a:rPr>
              <a:t>MAGNUM </a:t>
            </a:r>
            <a:r>
              <a:rPr lang="en-US" sz="3200" b="1" dirty="0">
                <a:solidFill>
                  <a:srgbClr val="FF0000"/>
                </a:solidFill>
              </a:rPr>
              <a:t>Control Exterior</a:t>
            </a:r>
            <a:endParaRPr lang="ro-RO" sz="3200" b="1" dirty="0">
              <a:solidFill>
                <a:srgbClr val="FF0000"/>
              </a:solidFill>
            </a:endParaRPr>
          </a:p>
          <a:p>
            <a:r>
              <a:rPr lang="ro-RO" b="1" dirty="0"/>
              <a:t>        </a:t>
            </a:r>
            <a:r>
              <a:rPr lang="en-US" b="1" dirty="0" err="1"/>
              <a:t>Tablou</a:t>
            </a:r>
            <a:r>
              <a:rPr lang="en-US" b="1" dirty="0"/>
              <a:t> </a:t>
            </a:r>
            <a:r>
              <a:rPr lang="en-US" b="1" dirty="0" err="1"/>
              <a:t>elec</a:t>
            </a:r>
            <a:r>
              <a:rPr lang="ro-RO" b="1" dirty="0"/>
              <a:t>t</a:t>
            </a:r>
            <a:r>
              <a:rPr lang="en-US" b="1" dirty="0" err="1"/>
              <a:t>ric</a:t>
            </a:r>
            <a:r>
              <a:rPr lang="en-US" b="1" dirty="0"/>
              <a:t> de control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44208" y="2413337"/>
            <a:ext cx="5724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Tablou</a:t>
            </a:r>
            <a:r>
              <a:rPr lang="ro-RO" dirty="0"/>
              <a:t>rile</a:t>
            </a:r>
            <a:r>
              <a:rPr lang="en-US" dirty="0"/>
              <a:t> </a:t>
            </a:r>
            <a:r>
              <a:rPr lang="en-US" dirty="0" err="1"/>
              <a:t>elec</a:t>
            </a:r>
            <a:r>
              <a:rPr lang="ro-RO" dirty="0"/>
              <a:t>t</a:t>
            </a:r>
            <a:r>
              <a:rPr lang="en-US" dirty="0" err="1"/>
              <a:t>ric</a:t>
            </a:r>
            <a:r>
              <a:rPr lang="ro-RO" dirty="0"/>
              <a:t>e</a:t>
            </a:r>
            <a:r>
              <a:rPr lang="en-US" dirty="0"/>
              <a:t> de control</a:t>
            </a:r>
            <a:r>
              <a:rPr lang="ro-RO" dirty="0"/>
              <a:t>, </a:t>
            </a:r>
            <a:r>
              <a:rPr lang="en-US" b="1" dirty="0" err="1"/>
              <a:t>etanșe</a:t>
            </a:r>
            <a:r>
              <a:rPr lang="en-US" b="1" dirty="0"/>
              <a:t> complete</a:t>
            </a:r>
            <a:r>
              <a:rPr lang="ro-RO" b="1" dirty="0"/>
              <a:t>,</a:t>
            </a:r>
            <a:r>
              <a:rPr lang="en-US" b="1" dirty="0"/>
              <a:t> fabricate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furnizate</a:t>
            </a:r>
            <a:r>
              <a:rPr lang="en-US" b="1" dirty="0"/>
              <a:t> </a:t>
            </a:r>
            <a:r>
              <a:rPr lang="en-US" b="1" dirty="0" err="1"/>
              <a:t>proporțional</a:t>
            </a:r>
            <a:r>
              <a:rPr lang="en-US" b="1" dirty="0"/>
              <a:t> cu </a:t>
            </a:r>
            <a:r>
              <a:rPr lang="en-US" b="1" dirty="0" err="1"/>
              <a:t>numărul</a:t>
            </a:r>
            <a:r>
              <a:rPr lang="en-US" b="1" dirty="0"/>
              <a:t> de </a:t>
            </a:r>
            <a:r>
              <a:rPr lang="en-US" b="1" dirty="0" err="1"/>
              <a:t>cabluri</a:t>
            </a:r>
            <a:r>
              <a:rPr lang="en-US" b="1" dirty="0"/>
              <a:t>/</a:t>
            </a:r>
            <a:r>
              <a:rPr lang="en-US" b="1" dirty="0" err="1"/>
              <a:t>covorașe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putere</a:t>
            </a:r>
            <a:r>
              <a:rPr lang="en-US" b="1" dirty="0"/>
              <a:t>. </a:t>
            </a:r>
            <a:endParaRPr lang="ro-RO" b="1" dirty="0"/>
          </a:p>
          <a:p>
            <a:r>
              <a:rPr lang="en-US" b="1" dirty="0" err="1"/>
              <a:t>Sistemul</a:t>
            </a:r>
            <a:r>
              <a:rPr lang="en-US" b="1" dirty="0"/>
              <a:t> </a:t>
            </a:r>
            <a:r>
              <a:rPr lang="en-US" b="1" dirty="0" err="1"/>
              <a:t>poate</a:t>
            </a:r>
            <a:r>
              <a:rPr lang="en-US" b="1" dirty="0"/>
              <a:t> fi </a:t>
            </a:r>
            <a:r>
              <a:rPr lang="en-US" b="1" dirty="0" err="1"/>
              <a:t>executat</a:t>
            </a:r>
            <a:r>
              <a:rPr lang="en-US" b="1" dirty="0"/>
              <a:t> </a:t>
            </a:r>
            <a:r>
              <a:rPr lang="en-US" b="1" dirty="0" err="1"/>
              <a:t>atât</a:t>
            </a:r>
            <a:r>
              <a:rPr lang="en-US" b="1" dirty="0"/>
              <a:t> la 230V </a:t>
            </a:r>
            <a:r>
              <a:rPr lang="en-US" b="1" dirty="0" err="1"/>
              <a:t>cât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la 400V.  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5458" y="269677"/>
            <a:ext cx="104847" cy="1027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87" y="1725024"/>
            <a:ext cx="4874872" cy="377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16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367130" y="1590261"/>
            <a:ext cx="5970105" cy="41350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62787" y="350758"/>
            <a:ext cx="4382100" cy="738664"/>
          </a:xfrm>
          <a:prstGeom prst="rect">
            <a:avLst/>
          </a:prstGeom>
          <a:solidFill>
            <a:srgbClr val="F9C6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>
                <a:solidFill>
                  <a:srgbClr val="FF0000"/>
                </a:solidFill>
              </a:rPr>
              <a:t>MAGNUM </a:t>
            </a:r>
            <a:r>
              <a:rPr lang="en-US" sz="2400" b="1" dirty="0">
                <a:solidFill>
                  <a:srgbClr val="FF0000"/>
                </a:solidFill>
              </a:rPr>
              <a:t>Control Exterior</a:t>
            </a:r>
            <a:endParaRPr lang="ro-RO" sz="2400" b="1" dirty="0">
              <a:solidFill>
                <a:srgbClr val="FF0000"/>
              </a:solidFill>
            </a:endParaRPr>
          </a:p>
          <a:p>
            <a:r>
              <a:rPr lang="ro-RO" b="1" dirty="0"/>
              <a:t>        </a:t>
            </a:r>
            <a:r>
              <a:rPr lang="en-US" b="1" dirty="0" err="1"/>
              <a:t>Tablou</a:t>
            </a:r>
            <a:r>
              <a:rPr lang="en-US" b="1" dirty="0"/>
              <a:t> </a:t>
            </a:r>
            <a:r>
              <a:rPr lang="en-US" b="1" dirty="0" err="1"/>
              <a:t>elec</a:t>
            </a:r>
            <a:r>
              <a:rPr lang="ro-RO" b="1" dirty="0"/>
              <a:t>t</a:t>
            </a:r>
            <a:r>
              <a:rPr lang="en-US" b="1" dirty="0" err="1"/>
              <a:t>ric</a:t>
            </a:r>
            <a:r>
              <a:rPr lang="en-US" b="1" dirty="0"/>
              <a:t> de control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96608" y="2088146"/>
            <a:ext cx="480391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solidFill>
                  <a:srgbClr val="FF0000"/>
                </a:solidFill>
              </a:rPr>
              <a:t>Tablourile electrice</a:t>
            </a:r>
            <a:r>
              <a:rPr lang="en-US" b="1" dirty="0">
                <a:solidFill>
                  <a:srgbClr val="FF0000"/>
                </a:solidFill>
              </a:rPr>
              <a:t> de control </a:t>
            </a:r>
            <a:r>
              <a:rPr lang="en-US" dirty="0"/>
              <a:t>pot fi </a:t>
            </a:r>
            <a:r>
              <a:rPr lang="en-US" dirty="0" err="1"/>
              <a:t>personalizate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fiecare</a:t>
            </a:r>
            <a:r>
              <a:rPr lang="en-US" dirty="0"/>
              <a:t> </a:t>
            </a:r>
            <a:r>
              <a:rPr lang="en-US" dirty="0" err="1"/>
              <a:t>proiect</a:t>
            </a:r>
            <a:r>
              <a:rPr lang="en-US" dirty="0"/>
              <a:t>. </a:t>
            </a:r>
            <a:r>
              <a:rPr lang="en-US" dirty="0" err="1"/>
              <a:t>Versiunea</a:t>
            </a:r>
            <a:r>
              <a:rPr lang="en-US" dirty="0"/>
              <a:t> standard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prevazuta</a:t>
            </a:r>
            <a:r>
              <a:rPr lang="en-US" dirty="0"/>
              <a:t> (in </a:t>
            </a:r>
            <a:r>
              <a:rPr lang="en-US" dirty="0" err="1"/>
              <a:t>conformitate</a:t>
            </a:r>
            <a:r>
              <a:rPr lang="en-US" dirty="0"/>
              <a:t> cu NEN1010) cu </a:t>
            </a:r>
            <a:r>
              <a:rPr lang="en-US" dirty="0" err="1"/>
              <a:t>patrunderile</a:t>
            </a:r>
            <a:r>
              <a:rPr lang="en-US" dirty="0"/>
              <a:t> </a:t>
            </a:r>
            <a:r>
              <a:rPr lang="en-US" dirty="0" err="1"/>
              <a:t>necesare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cabluri</a:t>
            </a:r>
            <a:r>
              <a:rPr lang="en-US" dirty="0"/>
              <a:t> </a:t>
            </a:r>
            <a:r>
              <a:rPr lang="en-US" dirty="0" err="1"/>
              <a:t>etanșe</a:t>
            </a:r>
            <a:r>
              <a:rPr lang="en-US" dirty="0"/>
              <a:t>, </a:t>
            </a:r>
            <a:r>
              <a:rPr lang="en-US" dirty="0" err="1"/>
              <a:t>circuite</a:t>
            </a:r>
            <a:r>
              <a:rPr lang="en-US" dirty="0"/>
              <a:t> </a:t>
            </a:r>
            <a:r>
              <a:rPr lang="en-US" dirty="0" err="1"/>
              <a:t>magnetice</a:t>
            </a:r>
            <a:r>
              <a:rPr lang="en-US" dirty="0"/>
              <a:t> (</a:t>
            </a:r>
            <a:r>
              <a:rPr lang="en-US" dirty="0" err="1"/>
              <a:t>relee</a:t>
            </a:r>
            <a:r>
              <a:rPr lang="en-US" dirty="0"/>
              <a:t>), </a:t>
            </a:r>
            <a:r>
              <a:rPr lang="en-US" dirty="0" err="1"/>
              <a:t>întrerupătoare</a:t>
            </a:r>
            <a:r>
              <a:rPr lang="en-US" dirty="0"/>
              <a:t>, </a:t>
            </a:r>
            <a:r>
              <a:rPr lang="en-US" dirty="0" err="1"/>
              <a:t>întrerupătoare</a:t>
            </a:r>
            <a:r>
              <a:rPr lang="en-US" dirty="0"/>
              <a:t> de </a:t>
            </a:r>
            <a:r>
              <a:rPr lang="en-US" dirty="0" err="1"/>
              <a:t>scurgere</a:t>
            </a:r>
            <a:r>
              <a:rPr lang="en-US" dirty="0"/>
              <a:t> la </a:t>
            </a:r>
            <a:r>
              <a:rPr lang="en-US" dirty="0" err="1"/>
              <a:t>pământ</a:t>
            </a:r>
            <a:r>
              <a:rPr lang="en-US" dirty="0"/>
              <a:t>, </a:t>
            </a:r>
            <a:r>
              <a:rPr lang="en-US" dirty="0" err="1"/>
              <a:t>benzi</a:t>
            </a:r>
            <a:r>
              <a:rPr lang="en-US" dirty="0"/>
              <a:t> de borne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conectarea</a:t>
            </a:r>
            <a:r>
              <a:rPr lang="en-US" dirty="0"/>
              <a:t> </a:t>
            </a:r>
            <a:r>
              <a:rPr lang="en-US" dirty="0" err="1"/>
              <a:t>ușoară</a:t>
            </a:r>
            <a:r>
              <a:rPr lang="en-US" dirty="0"/>
              <a:t> a </a:t>
            </a:r>
            <a:r>
              <a:rPr lang="en-US" dirty="0" err="1"/>
              <a:t>cablurilor</a:t>
            </a:r>
            <a:r>
              <a:rPr lang="en-US" dirty="0"/>
              <a:t> de </a:t>
            </a:r>
            <a:r>
              <a:rPr lang="en-US" dirty="0" err="1"/>
              <a:t>alimentare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încălzire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unități</a:t>
            </a:r>
            <a:r>
              <a:rPr lang="en-US" dirty="0"/>
              <a:t> </a:t>
            </a:r>
            <a:r>
              <a:rPr lang="en-US" dirty="0" err="1"/>
              <a:t>speciale</a:t>
            </a:r>
            <a:r>
              <a:rPr lang="en-US" dirty="0"/>
              <a:t> de </a:t>
            </a:r>
            <a:r>
              <a:rPr lang="en-US" dirty="0" err="1"/>
              <a:t>senzor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suprafața</a:t>
            </a:r>
            <a:r>
              <a:rPr lang="en-US" dirty="0"/>
              <a:t> </a:t>
            </a:r>
            <a:r>
              <a:rPr lang="en-US" dirty="0" err="1"/>
              <a:t>drumului</a:t>
            </a:r>
            <a:r>
              <a:rPr lang="en-US" dirty="0"/>
              <a:t> exterior. 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aceasta</a:t>
            </a:r>
            <a:r>
              <a:rPr lang="en-US" dirty="0"/>
              <a:t>,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urmată</a:t>
            </a:r>
            <a:r>
              <a:rPr lang="en-US" dirty="0"/>
              <a:t> schema </a:t>
            </a:r>
            <a:r>
              <a:rPr lang="en-US" dirty="0" err="1"/>
              <a:t>prezentată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cutia</a:t>
            </a:r>
            <a:r>
              <a:rPr lang="en-US" dirty="0"/>
              <a:t> de </a:t>
            </a:r>
            <a:r>
              <a:rPr lang="en-US" dirty="0" err="1"/>
              <a:t>comutare</a:t>
            </a:r>
            <a:r>
              <a:rPr lang="en-US" dirty="0"/>
              <a:t>.</a:t>
            </a:r>
            <a:r>
              <a:rPr lang="en-US" b="1" dirty="0"/>
              <a:t> 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426" y="1284466"/>
            <a:ext cx="3647541" cy="48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69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6361" y="-80585"/>
            <a:ext cx="12242435" cy="7019170"/>
            <a:chOff x="-1" y="-78940"/>
            <a:chExt cx="12242435" cy="7019170"/>
          </a:xfrm>
        </p:grpSpPr>
        <p:sp>
          <p:nvSpPr>
            <p:cNvPr id="3" name="Rectangle 2"/>
            <p:cNvSpPr/>
            <p:nvPr/>
          </p:nvSpPr>
          <p:spPr>
            <a:xfrm>
              <a:off x="-1" y="-78940"/>
              <a:ext cx="12242435" cy="7019170"/>
            </a:xfrm>
            <a:prstGeom prst="rect">
              <a:avLst/>
            </a:prstGeom>
            <a:solidFill>
              <a:srgbClr val="FFCA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592" y="78941"/>
              <a:ext cx="1753365" cy="1243321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-6361" y="6301946"/>
            <a:ext cx="12198360" cy="556054"/>
            <a:chOff x="-6361" y="6301946"/>
            <a:chExt cx="12198360" cy="556054"/>
          </a:xfrm>
        </p:grpSpPr>
        <p:grpSp>
          <p:nvGrpSpPr>
            <p:cNvPr id="6" name="Group 5"/>
            <p:cNvGrpSpPr/>
            <p:nvPr userDrawn="1"/>
          </p:nvGrpSpPr>
          <p:grpSpPr>
            <a:xfrm>
              <a:off x="-6361" y="6301946"/>
              <a:ext cx="12198360" cy="556054"/>
              <a:chOff x="-3" y="867614"/>
              <a:chExt cx="12347839" cy="556054"/>
            </a:xfrm>
          </p:grpSpPr>
          <p:sp>
            <p:nvSpPr>
              <p:cNvPr id="9" name="Google Shape;858;p52"/>
              <p:cNvSpPr/>
              <p:nvPr/>
            </p:nvSpPr>
            <p:spPr>
              <a:xfrm rot="5400000">
                <a:off x="5984950" y="-5014349"/>
                <a:ext cx="377933" cy="1234783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93994" y="867614"/>
                <a:ext cx="100064" cy="55605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/>
            <p:cNvSpPr txBox="1"/>
            <p:nvPr userDrawn="1"/>
          </p:nvSpPr>
          <p:spPr>
            <a:xfrm>
              <a:off x="9795819" y="6441473"/>
              <a:ext cx="19770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CE0A"/>
                  </a:solidFill>
                </a:rPr>
                <a:t>www.magnumheating.ro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048" y="6444389"/>
              <a:ext cx="386519" cy="274083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723752" y="2134649"/>
            <a:ext cx="8782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6000" dirty="0"/>
              <a:t>CABLU </a:t>
            </a:r>
            <a:r>
              <a:rPr lang="en-US" sz="6000" dirty="0"/>
              <a:t>ANTI-</a:t>
            </a:r>
            <a:r>
              <a:rPr lang="ro-RO" sz="6000" dirty="0"/>
              <a:t>Î</a:t>
            </a:r>
            <a:r>
              <a:rPr lang="en-US" sz="6000" dirty="0"/>
              <a:t>NGHE</a:t>
            </a:r>
            <a:r>
              <a:rPr lang="ro-RO" sz="6000" dirty="0"/>
              <a:t>Ț</a:t>
            </a:r>
            <a:endParaRPr lang="en-US" sz="60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10972796" y="4989087"/>
            <a:ext cx="624949" cy="656751"/>
            <a:chOff x="10972796" y="4989087"/>
            <a:chExt cx="624949" cy="656751"/>
          </a:xfrm>
        </p:grpSpPr>
        <p:sp>
          <p:nvSpPr>
            <p:cNvPr id="16" name="Action Button: Home 15">
              <a:hlinkClick r:id="rId4" action="ppaction://hlinksldjump" highlightClick="1"/>
            </p:cNvPr>
            <p:cNvSpPr/>
            <p:nvPr/>
          </p:nvSpPr>
          <p:spPr>
            <a:xfrm>
              <a:off x="10972796" y="4989087"/>
              <a:ext cx="513117" cy="430651"/>
            </a:xfrm>
            <a:prstGeom prst="actionButtonHome">
              <a:avLst/>
            </a:prstGeom>
            <a:solidFill>
              <a:srgbClr val="C0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972796" y="5399617"/>
              <a:ext cx="62494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err="1">
                  <a:hlinkClick r:id="rId4" action="ppaction://hlinksldjump"/>
                </a:rPr>
                <a:t>cuprins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96934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353878" y="2087216"/>
            <a:ext cx="6467798" cy="277389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62787" y="350758"/>
            <a:ext cx="4645390" cy="954107"/>
          </a:xfrm>
          <a:prstGeom prst="rect">
            <a:avLst/>
          </a:prstGeom>
          <a:solidFill>
            <a:srgbClr val="F9C6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3200" b="1" dirty="0">
                <a:solidFill>
                  <a:srgbClr val="FF0000"/>
                </a:solidFill>
              </a:rPr>
              <a:t>Cablu</a:t>
            </a:r>
            <a:r>
              <a:rPr lang="en-US" sz="3200" b="1" dirty="0">
                <a:solidFill>
                  <a:srgbClr val="FF0000"/>
                </a:solidFill>
              </a:rPr>
              <a:t> MAGNUM Ideal</a:t>
            </a:r>
          </a:p>
          <a:p>
            <a:r>
              <a:rPr lang="ro-RO" sz="2400" b="1" dirty="0"/>
              <a:t>      ANTI-ÎNGHEȚ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844208" y="2413337"/>
            <a:ext cx="57249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multe</a:t>
            </a:r>
            <a:r>
              <a:rPr lang="en-US" dirty="0"/>
              <a:t> </a:t>
            </a:r>
            <a:r>
              <a:rPr lang="en-US" dirty="0" err="1"/>
              <a:t>situații</a:t>
            </a:r>
            <a:r>
              <a:rPr lang="en-US" dirty="0"/>
              <a:t>, </a:t>
            </a:r>
            <a:r>
              <a:rPr lang="en-US" dirty="0" err="1"/>
              <a:t>robinetele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conductele</a:t>
            </a:r>
            <a:r>
              <a:rPr lang="en-US" dirty="0"/>
              <a:t> de exterior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închise</a:t>
            </a:r>
            <a:r>
              <a:rPr lang="en-US" dirty="0"/>
              <a:t> </a:t>
            </a:r>
            <a:r>
              <a:rPr lang="en-US" dirty="0" err="1"/>
              <a:t>iarna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preveni</a:t>
            </a:r>
            <a:r>
              <a:rPr lang="en-US" dirty="0"/>
              <a:t> </a:t>
            </a:r>
            <a:r>
              <a:rPr lang="en-US" dirty="0" err="1"/>
              <a:t>înghețul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deteriorarea</a:t>
            </a:r>
            <a:r>
              <a:rPr lang="en-US" dirty="0"/>
              <a:t>. MAGNUM </a:t>
            </a:r>
            <a:r>
              <a:rPr lang="en-US" dirty="0" err="1"/>
              <a:t>oferă</a:t>
            </a:r>
            <a:r>
              <a:rPr lang="en-US" dirty="0"/>
              <a:t> o </a:t>
            </a:r>
            <a:r>
              <a:rPr lang="en-US" dirty="0" err="1"/>
              <a:t>soluție</a:t>
            </a:r>
            <a:r>
              <a:rPr lang="en-US" dirty="0"/>
              <a:t> </a:t>
            </a:r>
            <a:r>
              <a:rPr lang="en-US" dirty="0" err="1"/>
              <a:t>mult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simplă</a:t>
            </a:r>
            <a:r>
              <a:rPr lang="en-US" dirty="0"/>
              <a:t>: cu </a:t>
            </a:r>
            <a:r>
              <a:rPr lang="ro-RO" dirty="0"/>
              <a:t>cablul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MAGNUM Ideal </a:t>
            </a:r>
            <a:r>
              <a:rPr lang="en-US" dirty="0"/>
              <a:t>de </a:t>
            </a:r>
            <a:r>
              <a:rPr lang="en-US" dirty="0" err="1"/>
              <a:t>protecție</a:t>
            </a:r>
            <a:r>
              <a:rPr lang="en-US" dirty="0"/>
              <a:t> </a:t>
            </a:r>
            <a:r>
              <a:rPr lang="en-US" dirty="0" err="1"/>
              <a:t>împotriva</a:t>
            </a:r>
            <a:r>
              <a:rPr lang="en-US" dirty="0"/>
              <a:t> </a:t>
            </a:r>
            <a:r>
              <a:rPr lang="en-US" dirty="0" err="1"/>
              <a:t>înghețului</a:t>
            </a:r>
            <a:r>
              <a:rPr lang="en-US" dirty="0"/>
              <a:t>, </a:t>
            </a:r>
            <a:r>
              <a:rPr lang="en-US" dirty="0" err="1"/>
              <a:t>conductele</a:t>
            </a:r>
            <a:r>
              <a:rPr lang="en-US" dirty="0"/>
              <a:t> de </a:t>
            </a:r>
            <a:r>
              <a:rPr lang="en-US" dirty="0" err="1"/>
              <a:t>apă</a:t>
            </a:r>
            <a:r>
              <a:rPr lang="en-US" dirty="0"/>
              <a:t> </a:t>
            </a:r>
            <a:r>
              <a:rPr lang="en-US" dirty="0" err="1"/>
              <a:t>înghețate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sparte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de </a:t>
            </a:r>
            <a:r>
              <a:rPr lang="en-US" dirty="0" err="1"/>
              <a:t>domeniul</a:t>
            </a:r>
            <a:r>
              <a:rPr lang="en-US" dirty="0"/>
              <a:t> </a:t>
            </a:r>
            <a:r>
              <a:rPr lang="en-US" dirty="0" err="1"/>
              <a:t>trecutului</a:t>
            </a:r>
            <a:r>
              <a:rPr lang="en-US" dirty="0"/>
              <a:t>! </a:t>
            </a:r>
            <a:r>
              <a:rPr lang="en-US" dirty="0" err="1"/>
              <a:t>Programul</a:t>
            </a:r>
            <a:r>
              <a:rPr lang="en-US" dirty="0"/>
              <a:t> de </a:t>
            </a:r>
            <a:r>
              <a:rPr lang="en-US" dirty="0" err="1"/>
              <a:t>livrare</a:t>
            </a:r>
            <a:r>
              <a:rPr lang="en-US" dirty="0"/>
              <a:t> MAGNUM Ideal a </a:t>
            </a:r>
            <a:r>
              <a:rPr lang="en-US" dirty="0" err="1"/>
              <a:t>fost</a:t>
            </a:r>
            <a:r>
              <a:rPr lang="en-US" dirty="0"/>
              <a:t> special </a:t>
            </a:r>
            <a:r>
              <a:rPr lang="en-US" dirty="0" err="1"/>
              <a:t>conceput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menține</a:t>
            </a:r>
            <a:r>
              <a:rPr lang="en-US" dirty="0"/>
              <a:t> </a:t>
            </a:r>
            <a:r>
              <a:rPr lang="en-US" dirty="0" err="1"/>
              <a:t>fără</a:t>
            </a:r>
            <a:r>
              <a:rPr lang="en-US" dirty="0"/>
              <a:t> </a:t>
            </a:r>
            <a:r>
              <a:rPr lang="en-US" dirty="0" err="1"/>
              <a:t>îngheț</a:t>
            </a:r>
            <a:r>
              <a:rPr lang="en-US" dirty="0"/>
              <a:t> </a:t>
            </a:r>
            <a:r>
              <a:rPr lang="en-US" dirty="0" err="1"/>
              <a:t>țevile</a:t>
            </a:r>
            <a:r>
              <a:rPr lang="en-US" dirty="0"/>
              <a:t> (</a:t>
            </a:r>
            <a:r>
              <a:rPr lang="en-US" dirty="0" err="1"/>
              <a:t>apă</a:t>
            </a:r>
            <a:r>
              <a:rPr lang="en-US" dirty="0"/>
              <a:t>), </a:t>
            </a:r>
            <a:r>
              <a:rPr lang="en-US" dirty="0" err="1"/>
              <a:t>robinetele</a:t>
            </a:r>
            <a:r>
              <a:rPr lang="en-US" dirty="0"/>
              <a:t>, </a:t>
            </a:r>
            <a:r>
              <a:rPr lang="en-US" dirty="0" err="1"/>
              <a:t>țevile</a:t>
            </a:r>
            <a:r>
              <a:rPr lang="en-US" dirty="0"/>
              <a:t> de </a:t>
            </a:r>
            <a:r>
              <a:rPr lang="en-US" dirty="0" err="1"/>
              <a:t>scurgere</a:t>
            </a:r>
            <a:r>
              <a:rPr lang="en-US" dirty="0"/>
              <a:t> etc.</a:t>
            </a:r>
            <a:r>
              <a:rPr lang="en-US" b="1" dirty="0"/>
              <a:t> 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5459" y="269677"/>
            <a:ext cx="91400" cy="11422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86" y="2413337"/>
            <a:ext cx="43053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0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87" y="350758"/>
            <a:ext cx="3726117" cy="830997"/>
          </a:xfrm>
          <a:prstGeom prst="rect">
            <a:avLst/>
          </a:prstGeom>
          <a:solidFill>
            <a:srgbClr val="F9C6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>
                <a:solidFill>
                  <a:srgbClr val="FF0000"/>
                </a:solidFill>
              </a:rPr>
              <a:t>Cablu</a:t>
            </a:r>
            <a:r>
              <a:rPr lang="en-US" sz="2400" b="1" dirty="0">
                <a:solidFill>
                  <a:srgbClr val="FF0000"/>
                </a:solidFill>
              </a:rPr>
              <a:t> MAGNUM Ideal</a:t>
            </a:r>
          </a:p>
          <a:p>
            <a:r>
              <a:rPr lang="ro-RO" sz="2400" b="1" dirty="0"/>
              <a:t>      ANTI-ÎNGHEȚ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605669" y="385330"/>
            <a:ext cx="572493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Problemele</a:t>
            </a:r>
            <a:r>
              <a:rPr lang="en-US" dirty="0"/>
              <a:t> de </a:t>
            </a:r>
            <a:r>
              <a:rPr lang="en-US" dirty="0" err="1"/>
              <a:t>îngheț</a:t>
            </a:r>
            <a:r>
              <a:rPr lang="en-US" dirty="0"/>
              <a:t> pot fi </a:t>
            </a:r>
            <a:r>
              <a:rPr lang="en-US" dirty="0" err="1"/>
              <a:t>prevenite</a:t>
            </a:r>
            <a:r>
              <a:rPr lang="en-US" dirty="0"/>
              <a:t> cu </a:t>
            </a:r>
            <a:r>
              <a:rPr lang="en-US" dirty="0" err="1"/>
              <a:t>ușurință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instalarea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panglici</a:t>
            </a:r>
            <a:r>
              <a:rPr lang="en-US" dirty="0"/>
              <a:t> </a:t>
            </a:r>
            <a:r>
              <a:rPr lang="en-US" dirty="0" err="1"/>
              <a:t>rezistente</a:t>
            </a:r>
            <a:r>
              <a:rPr lang="en-US" dirty="0"/>
              <a:t> la </a:t>
            </a:r>
            <a:r>
              <a:rPr lang="en-US" dirty="0" err="1"/>
              <a:t>îngheț</a:t>
            </a:r>
            <a:r>
              <a:rPr lang="en-US" dirty="0"/>
              <a:t>, </a:t>
            </a:r>
            <a:r>
              <a:rPr lang="en-US" dirty="0" err="1"/>
              <a:t>gata</a:t>
            </a:r>
            <a:r>
              <a:rPr lang="en-US" dirty="0"/>
              <a:t> de </a:t>
            </a:r>
            <a:r>
              <a:rPr lang="en-US" dirty="0" err="1"/>
              <a:t>conectare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cu un </a:t>
            </a:r>
            <a:r>
              <a:rPr lang="en-US" dirty="0" err="1"/>
              <a:t>termostat</a:t>
            </a:r>
            <a:r>
              <a:rPr lang="en-US" dirty="0"/>
              <a:t> automat, de-a </a:t>
            </a:r>
            <a:r>
              <a:rPr lang="en-US" dirty="0" err="1"/>
              <a:t>lungul</a:t>
            </a:r>
            <a:r>
              <a:rPr lang="en-US" dirty="0"/>
              <a:t> </a:t>
            </a:r>
            <a:r>
              <a:rPr lang="en-US" dirty="0" err="1"/>
              <a:t>conductei</a:t>
            </a:r>
            <a:r>
              <a:rPr lang="en-US" dirty="0"/>
              <a:t>. </a:t>
            </a:r>
            <a:r>
              <a:rPr lang="en-US" dirty="0" err="1"/>
              <a:t>Apoi</a:t>
            </a:r>
            <a:r>
              <a:rPr lang="en-US" dirty="0"/>
              <a:t>, </a:t>
            </a:r>
            <a:r>
              <a:rPr lang="en-US" dirty="0" err="1"/>
              <a:t>echipată</a:t>
            </a:r>
            <a:r>
              <a:rPr lang="en-US" dirty="0"/>
              <a:t> cu </a:t>
            </a:r>
            <a:r>
              <a:rPr lang="en-US" dirty="0" err="1"/>
              <a:t>izolație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țevi</a:t>
            </a:r>
            <a:r>
              <a:rPr lang="en-US" dirty="0"/>
              <a:t>, </a:t>
            </a:r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aplicație</a:t>
            </a:r>
            <a:r>
              <a:rPr lang="en-US" dirty="0"/>
              <a:t> nu </a:t>
            </a:r>
            <a:r>
              <a:rPr lang="en-US" dirty="0" err="1"/>
              <a:t>numai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oferă</a:t>
            </a:r>
            <a:r>
              <a:rPr lang="en-US" dirty="0"/>
              <a:t> </a:t>
            </a:r>
            <a:r>
              <a:rPr lang="en-US" dirty="0" err="1"/>
              <a:t>siguranță</a:t>
            </a:r>
            <a:r>
              <a:rPr lang="en-US" dirty="0"/>
              <a:t>, ci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evită</a:t>
            </a:r>
            <a:r>
              <a:rPr lang="en-US" dirty="0"/>
              <a:t> </a:t>
            </a:r>
            <a:r>
              <a:rPr lang="en-US" dirty="0" err="1"/>
              <a:t>costurile</a:t>
            </a:r>
            <a:r>
              <a:rPr lang="en-US" dirty="0"/>
              <a:t> </a:t>
            </a:r>
            <a:r>
              <a:rPr lang="en-US" dirty="0" err="1"/>
              <a:t>suplimentare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inutile din </a:t>
            </a:r>
            <a:r>
              <a:rPr lang="en-US" dirty="0" err="1"/>
              <a:t>cauza</a:t>
            </a:r>
            <a:r>
              <a:rPr lang="en-US" dirty="0"/>
              <a:t> </a:t>
            </a:r>
            <a:r>
              <a:rPr lang="en-US" dirty="0" err="1"/>
              <a:t>daunelor</a:t>
            </a:r>
            <a:r>
              <a:rPr lang="en-US" dirty="0"/>
              <a:t> </a:t>
            </a:r>
            <a:r>
              <a:rPr lang="en-US" dirty="0" err="1"/>
              <a:t>cauzate</a:t>
            </a:r>
            <a:r>
              <a:rPr lang="en-US" dirty="0"/>
              <a:t> de </a:t>
            </a:r>
            <a:r>
              <a:rPr lang="en-US" dirty="0" err="1"/>
              <a:t>apă</a:t>
            </a:r>
            <a:r>
              <a:rPr lang="en-US" dirty="0"/>
              <a:t>. </a:t>
            </a:r>
            <a:r>
              <a:rPr lang="en-US" dirty="0" err="1"/>
              <a:t>Când</a:t>
            </a:r>
            <a:r>
              <a:rPr lang="en-US" dirty="0"/>
              <a:t> se </a:t>
            </a:r>
            <a:r>
              <a:rPr lang="en-US" dirty="0" err="1"/>
              <a:t>instalează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conducte</a:t>
            </a:r>
            <a:r>
              <a:rPr lang="en-US" dirty="0"/>
              <a:t> de plastic, </a:t>
            </a:r>
            <a:r>
              <a:rPr lang="en-US" dirty="0" err="1"/>
              <a:t>acesta</a:t>
            </a:r>
            <a:r>
              <a:rPr lang="en-US" dirty="0"/>
              <a:t>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întâi</a:t>
            </a:r>
            <a:r>
              <a:rPr lang="en-US" dirty="0"/>
              <a:t> </a:t>
            </a:r>
            <a:r>
              <a:rPr lang="en-US" dirty="0" err="1"/>
              <a:t>învelit</a:t>
            </a:r>
            <a:r>
              <a:rPr lang="en-US" dirty="0"/>
              <a:t> </a:t>
            </a:r>
            <a:r>
              <a:rPr lang="en-US" dirty="0" err="1"/>
              <a:t>complet</a:t>
            </a:r>
            <a:r>
              <a:rPr lang="en-US" dirty="0"/>
              <a:t> cu </a:t>
            </a:r>
            <a:r>
              <a:rPr lang="en-US" dirty="0" err="1"/>
              <a:t>bandă</a:t>
            </a:r>
            <a:r>
              <a:rPr lang="en-US" dirty="0"/>
              <a:t> de </a:t>
            </a:r>
            <a:r>
              <a:rPr lang="en-US" dirty="0" err="1"/>
              <a:t>aluminiu</a:t>
            </a:r>
            <a:r>
              <a:rPr lang="en-US" dirty="0"/>
              <a:t> </a:t>
            </a:r>
            <a:r>
              <a:rPr lang="en-US" dirty="0" err="1"/>
              <a:t>înainte</a:t>
            </a:r>
            <a:r>
              <a:rPr lang="en-US" dirty="0"/>
              <a:t> de a </a:t>
            </a:r>
            <a:r>
              <a:rPr lang="en-US" dirty="0" err="1"/>
              <a:t>putea</a:t>
            </a:r>
            <a:r>
              <a:rPr lang="en-US" dirty="0"/>
              <a:t> fi </a:t>
            </a:r>
            <a:r>
              <a:rPr lang="en-US" dirty="0" err="1"/>
              <a:t>instalat</a:t>
            </a:r>
            <a:r>
              <a:rPr lang="en-US" dirty="0"/>
              <a:t> </a:t>
            </a:r>
            <a:r>
              <a:rPr lang="en-US" dirty="0" err="1"/>
              <a:t>cablul</a:t>
            </a:r>
            <a:r>
              <a:rPr lang="en-US" dirty="0"/>
              <a:t>.</a:t>
            </a:r>
          </a:p>
          <a:p>
            <a:r>
              <a:rPr lang="en-US" dirty="0"/>
              <a:t>MAGNUM Ideal Frost Free Ribbon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gata</a:t>
            </a:r>
            <a:r>
              <a:rPr lang="en-US" dirty="0"/>
              <a:t> de </a:t>
            </a:r>
            <a:r>
              <a:rPr lang="en-US" dirty="0" err="1"/>
              <a:t>conectare</a:t>
            </a:r>
            <a:r>
              <a:rPr lang="en-US" dirty="0"/>
              <a:t> (cu un </a:t>
            </a:r>
            <a:r>
              <a:rPr lang="en-US" dirty="0" err="1"/>
              <a:t>cablu</a:t>
            </a:r>
            <a:r>
              <a:rPr lang="en-US" dirty="0"/>
              <a:t> de </a:t>
            </a:r>
            <a:r>
              <a:rPr lang="en-US" dirty="0" err="1"/>
              <a:t>conectare</a:t>
            </a:r>
            <a:r>
              <a:rPr lang="en-US" dirty="0"/>
              <a:t> lung de 2 </a:t>
            </a:r>
            <a:r>
              <a:rPr lang="en-US" dirty="0" err="1"/>
              <a:t>metri</a:t>
            </a:r>
            <a:r>
              <a:rPr lang="en-US" dirty="0"/>
              <a:t> cu </a:t>
            </a:r>
            <a:r>
              <a:rPr lang="en-US" dirty="0" err="1"/>
              <a:t>ștecăr</a:t>
            </a:r>
            <a:r>
              <a:rPr lang="en-US" dirty="0"/>
              <a:t> cu </a:t>
            </a:r>
            <a:r>
              <a:rPr lang="en-US" dirty="0" err="1"/>
              <a:t>împământare</a:t>
            </a:r>
            <a:r>
              <a:rPr lang="en-US" dirty="0"/>
              <a:t>)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echipat</a:t>
            </a:r>
            <a:r>
              <a:rPr lang="en-US" dirty="0"/>
              <a:t> cu control al </a:t>
            </a:r>
            <a:r>
              <a:rPr lang="en-US" dirty="0" err="1"/>
              <a:t>temperaturii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bimetal. </a:t>
            </a:r>
            <a:r>
              <a:rPr lang="en-US" dirty="0" err="1"/>
              <a:t>Panglicile</a:t>
            </a:r>
            <a:r>
              <a:rPr lang="en-US" dirty="0"/>
              <a:t> MAGNUM Ideal </a:t>
            </a:r>
            <a:r>
              <a:rPr lang="en-US" dirty="0" err="1"/>
              <a:t>fără</a:t>
            </a:r>
            <a:r>
              <a:rPr lang="en-US" dirty="0"/>
              <a:t> </a:t>
            </a:r>
            <a:r>
              <a:rPr lang="en-US" dirty="0" err="1"/>
              <a:t>îngheț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disponibile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lungimi</a:t>
            </a:r>
            <a:r>
              <a:rPr lang="en-US" dirty="0"/>
              <a:t> de la 1 la 48 de </a:t>
            </a:r>
            <a:r>
              <a:rPr lang="en-US" dirty="0" err="1"/>
              <a:t>metri</a:t>
            </a:r>
            <a:r>
              <a:rPr lang="en-US" dirty="0"/>
              <a:t>. </a:t>
            </a:r>
            <a:r>
              <a:rPr lang="en-US" dirty="0" err="1"/>
              <a:t>Panglica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pornită</a:t>
            </a:r>
            <a:r>
              <a:rPr lang="en-US" dirty="0"/>
              <a:t> la o </a:t>
            </a:r>
            <a:r>
              <a:rPr lang="en-US" dirty="0" err="1"/>
              <a:t>temperatură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mică</a:t>
            </a:r>
            <a:r>
              <a:rPr lang="en-US" dirty="0"/>
              <a:t> de +5°C </a:t>
            </a:r>
            <a:r>
              <a:rPr lang="en-US" dirty="0" err="1"/>
              <a:t>și</a:t>
            </a:r>
            <a:r>
              <a:rPr lang="en-US" dirty="0"/>
              <a:t> se </a:t>
            </a:r>
            <a:r>
              <a:rPr lang="en-US" dirty="0" err="1"/>
              <a:t>oprește</a:t>
            </a:r>
            <a:r>
              <a:rPr lang="en-US" dirty="0"/>
              <a:t> automat </a:t>
            </a:r>
            <a:r>
              <a:rPr lang="en-US" dirty="0" err="1"/>
              <a:t>dacă</a:t>
            </a:r>
            <a:r>
              <a:rPr lang="en-US" dirty="0"/>
              <a:t> </a:t>
            </a:r>
            <a:r>
              <a:rPr lang="en-US" dirty="0" err="1"/>
              <a:t>temperatura</a:t>
            </a:r>
            <a:r>
              <a:rPr lang="en-US" dirty="0"/>
              <a:t> </a:t>
            </a:r>
            <a:r>
              <a:rPr lang="en-US" dirty="0" err="1"/>
              <a:t>țevii</a:t>
            </a:r>
            <a:r>
              <a:rPr lang="en-US" dirty="0"/>
              <a:t> </a:t>
            </a:r>
            <a:r>
              <a:rPr lang="en-US" dirty="0" err="1"/>
              <a:t>depășește</a:t>
            </a:r>
            <a:r>
              <a:rPr lang="en-US" dirty="0"/>
              <a:t> +13°C.</a:t>
            </a:r>
          </a:p>
          <a:p>
            <a:r>
              <a:rPr lang="en-US" dirty="0"/>
              <a:t>Banda de </a:t>
            </a:r>
            <a:r>
              <a:rPr lang="en-US" dirty="0" err="1"/>
              <a:t>încălzire</a:t>
            </a:r>
            <a:r>
              <a:rPr lang="en-US" dirty="0"/>
              <a:t> nu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niciodată</a:t>
            </a:r>
            <a:r>
              <a:rPr lang="en-US" dirty="0"/>
              <a:t> </a:t>
            </a:r>
            <a:r>
              <a:rPr lang="en-US" dirty="0" err="1"/>
              <a:t>plasată</a:t>
            </a:r>
            <a:r>
              <a:rPr lang="en-US" dirty="0"/>
              <a:t> direct </a:t>
            </a:r>
            <a:r>
              <a:rPr lang="en-US" dirty="0" err="1"/>
              <a:t>pe</a:t>
            </a:r>
            <a:r>
              <a:rPr lang="en-US" dirty="0"/>
              <a:t> o </a:t>
            </a:r>
            <a:r>
              <a:rPr lang="en-US" dirty="0" err="1"/>
              <a:t>țeavă</a:t>
            </a:r>
            <a:r>
              <a:rPr lang="en-US" dirty="0"/>
              <a:t> din PVC,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întâi</a:t>
            </a:r>
            <a:r>
              <a:rPr lang="en-US" dirty="0"/>
              <a:t> </a:t>
            </a:r>
            <a:r>
              <a:rPr lang="en-US" dirty="0" err="1"/>
              <a:t>țeava</a:t>
            </a:r>
            <a:r>
              <a:rPr lang="en-US" dirty="0"/>
              <a:t> din PVC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fie </a:t>
            </a:r>
            <a:r>
              <a:rPr lang="en-US" dirty="0" err="1"/>
              <a:t>prevăzută</a:t>
            </a:r>
            <a:r>
              <a:rPr lang="en-US" dirty="0"/>
              <a:t> cu </a:t>
            </a:r>
            <a:r>
              <a:rPr lang="en-US" dirty="0" err="1"/>
              <a:t>bandă</a:t>
            </a:r>
            <a:r>
              <a:rPr lang="en-US" dirty="0"/>
              <a:t> de </a:t>
            </a:r>
            <a:r>
              <a:rPr lang="en-US" dirty="0" err="1"/>
              <a:t>aluminiu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o </a:t>
            </a:r>
            <a:r>
              <a:rPr lang="en-US" dirty="0" err="1"/>
              <a:t>bună</a:t>
            </a:r>
            <a:r>
              <a:rPr lang="en-US" dirty="0"/>
              <a:t> </a:t>
            </a:r>
            <a:r>
              <a:rPr lang="en-US" dirty="0" err="1"/>
              <a:t>conducere</a:t>
            </a:r>
            <a:r>
              <a:rPr lang="en-US" dirty="0"/>
              <a:t> a </a:t>
            </a:r>
            <a:r>
              <a:rPr lang="en-US" dirty="0" err="1"/>
              <a:t>căldurii</a:t>
            </a:r>
            <a:r>
              <a:rPr lang="en-US" dirty="0"/>
              <a:t>.</a:t>
            </a:r>
          </a:p>
          <a:p>
            <a:r>
              <a:rPr lang="en-US" b="1" dirty="0"/>
              <a:t> 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86" y="2413337"/>
            <a:ext cx="43053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0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58748" y="350757"/>
            <a:ext cx="6526695" cy="356525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62787" y="350758"/>
            <a:ext cx="3726117" cy="830997"/>
          </a:xfrm>
          <a:prstGeom prst="rect">
            <a:avLst/>
          </a:prstGeom>
          <a:solidFill>
            <a:srgbClr val="F9C6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>
                <a:solidFill>
                  <a:srgbClr val="FF0000"/>
                </a:solidFill>
              </a:rPr>
              <a:t>Cablu</a:t>
            </a:r>
            <a:r>
              <a:rPr lang="en-US" sz="2400" b="1" dirty="0">
                <a:solidFill>
                  <a:srgbClr val="FF0000"/>
                </a:solidFill>
              </a:rPr>
              <a:t> MAGNUM Ideal</a:t>
            </a:r>
          </a:p>
          <a:p>
            <a:r>
              <a:rPr lang="ro-RO" sz="2400" b="1" dirty="0"/>
              <a:t>      ANTI-ÎNGHEȚ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135217" y="643747"/>
            <a:ext cx="57249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Metoda</a:t>
            </a:r>
            <a:r>
              <a:rPr lang="en-US" b="1" dirty="0">
                <a:solidFill>
                  <a:srgbClr val="FF0000"/>
                </a:solidFill>
              </a:rPr>
              <a:t> de </a:t>
            </a:r>
            <a:r>
              <a:rPr lang="en-US" b="1" dirty="0" err="1">
                <a:solidFill>
                  <a:srgbClr val="FF0000"/>
                </a:solidFill>
              </a:rPr>
              <a:t>instalare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/>
              <a:t>MAGNUM Ideal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atașat</a:t>
            </a:r>
            <a:r>
              <a:rPr lang="en-US" dirty="0"/>
              <a:t> cu </a:t>
            </a:r>
            <a:r>
              <a:rPr lang="en-US" dirty="0" err="1"/>
              <a:t>ușurință</a:t>
            </a:r>
            <a:r>
              <a:rPr lang="en-US" dirty="0"/>
              <a:t> de </a:t>
            </a:r>
            <a:r>
              <a:rPr lang="en-US" dirty="0" err="1"/>
              <a:t>țevi</a:t>
            </a:r>
            <a:r>
              <a:rPr lang="en-US" dirty="0"/>
              <a:t> </a:t>
            </a:r>
            <a:r>
              <a:rPr lang="en-US" dirty="0" err="1"/>
              <a:t>folosind</a:t>
            </a:r>
            <a:r>
              <a:rPr lang="en-US" dirty="0"/>
              <a:t> </a:t>
            </a:r>
            <a:r>
              <a:rPr lang="en-US" dirty="0" err="1"/>
              <a:t>bandă</a:t>
            </a:r>
            <a:r>
              <a:rPr lang="en-US" dirty="0"/>
              <a:t> de </a:t>
            </a:r>
            <a:r>
              <a:rPr lang="en-US" dirty="0" err="1"/>
              <a:t>aluminiu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snururi</a:t>
            </a:r>
            <a:r>
              <a:rPr lang="en-US" dirty="0"/>
              <a:t> </a:t>
            </a:r>
            <a:r>
              <a:rPr lang="en-US" dirty="0" err="1"/>
              <a:t>elastice</a:t>
            </a:r>
            <a:r>
              <a:rPr lang="en-US" dirty="0"/>
              <a:t> din plastic. </a:t>
            </a:r>
            <a:r>
              <a:rPr lang="en-US" dirty="0" err="1"/>
              <a:t>Când</a:t>
            </a:r>
            <a:r>
              <a:rPr lang="en-US" dirty="0"/>
              <a:t> se </a:t>
            </a:r>
            <a:r>
              <a:rPr lang="en-US" dirty="0" err="1"/>
              <a:t>instalează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conducte</a:t>
            </a:r>
            <a:r>
              <a:rPr lang="en-US" dirty="0"/>
              <a:t> de plastic, </a:t>
            </a:r>
            <a:r>
              <a:rPr lang="en-US" dirty="0" err="1"/>
              <a:t>acesta</a:t>
            </a:r>
            <a:r>
              <a:rPr lang="en-US" dirty="0"/>
              <a:t>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întâi</a:t>
            </a:r>
            <a:r>
              <a:rPr lang="en-US" dirty="0"/>
              <a:t> </a:t>
            </a:r>
            <a:r>
              <a:rPr lang="en-US" dirty="0" err="1"/>
              <a:t>înfășurat</a:t>
            </a:r>
            <a:r>
              <a:rPr lang="en-US" dirty="0"/>
              <a:t> </a:t>
            </a:r>
            <a:r>
              <a:rPr lang="en-US" dirty="0" err="1"/>
              <a:t>complet</a:t>
            </a:r>
            <a:r>
              <a:rPr lang="en-US" dirty="0"/>
              <a:t> cu </a:t>
            </a:r>
            <a:r>
              <a:rPr lang="en-US" dirty="0" err="1"/>
              <a:t>bandă</a:t>
            </a:r>
            <a:r>
              <a:rPr lang="en-US" dirty="0"/>
              <a:t> de </a:t>
            </a:r>
            <a:r>
              <a:rPr lang="en-US" dirty="0" err="1"/>
              <a:t>aluminiu</a:t>
            </a:r>
            <a:r>
              <a:rPr lang="en-US" dirty="0"/>
              <a:t> </a:t>
            </a:r>
            <a:r>
              <a:rPr lang="en-US" dirty="0" err="1"/>
              <a:t>înainte</a:t>
            </a:r>
            <a:r>
              <a:rPr lang="en-US" dirty="0"/>
              <a:t> de a </a:t>
            </a:r>
            <a:r>
              <a:rPr lang="en-US" dirty="0" err="1"/>
              <a:t>putea</a:t>
            </a:r>
            <a:r>
              <a:rPr lang="en-US" dirty="0"/>
              <a:t> fi </a:t>
            </a:r>
            <a:r>
              <a:rPr lang="en-US" dirty="0" err="1"/>
              <a:t>instalat</a:t>
            </a:r>
            <a:r>
              <a:rPr lang="en-US" dirty="0"/>
              <a:t> </a:t>
            </a:r>
            <a:r>
              <a:rPr lang="en-US" dirty="0" err="1"/>
              <a:t>cablul</a:t>
            </a:r>
            <a:r>
              <a:rPr lang="en-US" dirty="0"/>
              <a:t>. </a:t>
            </a:r>
            <a:r>
              <a:rPr lang="en-US" dirty="0">
                <a:solidFill>
                  <a:srgbClr val="FF0000"/>
                </a:solidFill>
              </a:rPr>
              <a:t>MAGNUM Ideal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utilizat</a:t>
            </a:r>
            <a:r>
              <a:rPr lang="en-US" dirty="0"/>
              <a:t> </a:t>
            </a:r>
            <a:r>
              <a:rPr lang="en-US" dirty="0" err="1"/>
              <a:t>întotdeauna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combinație</a:t>
            </a:r>
            <a:r>
              <a:rPr lang="en-US" dirty="0"/>
              <a:t> cu </a:t>
            </a:r>
            <a:r>
              <a:rPr lang="en-US" dirty="0" err="1"/>
              <a:t>izolația</a:t>
            </a:r>
            <a:r>
              <a:rPr lang="en-US" dirty="0"/>
              <a:t> de </a:t>
            </a:r>
            <a:r>
              <a:rPr lang="en-US" dirty="0" err="1"/>
              <a:t>țeavă</a:t>
            </a:r>
            <a:r>
              <a:rPr lang="en-US" dirty="0"/>
              <a:t> (</a:t>
            </a:r>
            <a:r>
              <a:rPr lang="en-US" dirty="0" err="1"/>
              <a:t>polietilenă</a:t>
            </a:r>
            <a:r>
              <a:rPr lang="en-US" dirty="0"/>
              <a:t>) cu o </a:t>
            </a:r>
            <a:r>
              <a:rPr lang="en-US" dirty="0" err="1"/>
              <a:t>grosime</a:t>
            </a:r>
            <a:r>
              <a:rPr lang="en-US" dirty="0"/>
              <a:t> </a:t>
            </a:r>
            <a:r>
              <a:rPr lang="en-US" dirty="0" err="1"/>
              <a:t>minimă</a:t>
            </a:r>
            <a:r>
              <a:rPr lang="en-US" dirty="0"/>
              <a:t> a </a:t>
            </a:r>
            <a:r>
              <a:rPr lang="en-US" dirty="0" err="1"/>
              <a:t>peretelui</a:t>
            </a:r>
            <a:r>
              <a:rPr lang="en-US" dirty="0"/>
              <a:t> de 10 mm. </a:t>
            </a:r>
            <a:r>
              <a:rPr lang="en-US" dirty="0" err="1"/>
              <a:t>Aceasta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protecție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izolație</a:t>
            </a:r>
            <a:r>
              <a:rPr lang="en-US" dirty="0"/>
              <a:t> </a:t>
            </a:r>
            <a:r>
              <a:rPr lang="en-US" dirty="0" err="1"/>
              <a:t>optimă</a:t>
            </a:r>
            <a:r>
              <a:rPr lang="en-US" dirty="0"/>
              <a:t>, </a:t>
            </a:r>
            <a:r>
              <a:rPr lang="en-US" dirty="0" err="1"/>
              <a:t>astfel</a:t>
            </a:r>
            <a:r>
              <a:rPr lang="en-US" dirty="0"/>
              <a:t> </a:t>
            </a:r>
            <a:r>
              <a:rPr lang="en-US" dirty="0" err="1"/>
              <a:t>încât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fie </a:t>
            </a:r>
            <a:r>
              <a:rPr lang="en-US" dirty="0" err="1"/>
              <a:t>garantată</a:t>
            </a:r>
            <a:r>
              <a:rPr lang="en-US" dirty="0"/>
              <a:t> </a:t>
            </a:r>
            <a:r>
              <a:rPr lang="en-US" dirty="0" err="1"/>
              <a:t>funcționarea</a:t>
            </a:r>
            <a:r>
              <a:rPr lang="en-US" dirty="0"/>
              <a:t> </a:t>
            </a:r>
            <a:r>
              <a:rPr lang="en-US" dirty="0" err="1"/>
              <a:t>eficientă</a:t>
            </a:r>
            <a:r>
              <a:rPr lang="en-US" dirty="0"/>
              <a:t> din </a:t>
            </a:r>
            <a:r>
              <a:rPr lang="en-US" dirty="0" err="1"/>
              <a:t>punct</a:t>
            </a:r>
            <a:r>
              <a:rPr lang="en-US" dirty="0"/>
              <a:t> de </a:t>
            </a:r>
            <a:r>
              <a:rPr lang="en-US" dirty="0" err="1"/>
              <a:t>vedere</a:t>
            </a:r>
            <a:r>
              <a:rPr lang="en-US" dirty="0"/>
              <a:t> energetic.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82" y="1347167"/>
            <a:ext cx="3362325" cy="4667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84643" y="4459357"/>
            <a:ext cx="61755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Conținutul</a:t>
            </a:r>
            <a:r>
              <a:rPr lang="en-US" b="1" dirty="0"/>
              <a:t> </a:t>
            </a:r>
            <a:r>
              <a:rPr lang="en-US" b="1" dirty="0" err="1"/>
              <a:t>pachetului</a:t>
            </a:r>
            <a:endParaRPr lang="en-US" b="1" dirty="0"/>
          </a:p>
          <a:p>
            <a:r>
              <a:rPr lang="en-US" dirty="0" err="1"/>
              <a:t>Cablu</a:t>
            </a:r>
            <a:r>
              <a:rPr lang="en-US" dirty="0"/>
              <a:t> de </a:t>
            </a:r>
            <a:r>
              <a:rPr lang="en-US" dirty="0" err="1"/>
              <a:t>incalzire</a:t>
            </a:r>
            <a:r>
              <a:rPr lang="en-US" dirty="0"/>
              <a:t> cu </a:t>
            </a:r>
            <a:r>
              <a:rPr lang="en-US" dirty="0" err="1"/>
              <a:t>priza</a:t>
            </a:r>
            <a:r>
              <a:rPr lang="en-US" dirty="0"/>
              <a:t> cu </a:t>
            </a:r>
            <a:r>
              <a:rPr lang="en-US" dirty="0" err="1"/>
              <a:t>termostat</a:t>
            </a:r>
            <a:r>
              <a:rPr lang="en-US" dirty="0"/>
              <a:t> bimetal </a:t>
            </a:r>
            <a:r>
              <a:rPr lang="en-US" dirty="0" err="1"/>
              <a:t>incorporat</a:t>
            </a:r>
            <a:endParaRPr lang="en-US" dirty="0"/>
          </a:p>
          <a:p>
            <a:r>
              <a:rPr lang="en-US" dirty="0" err="1"/>
              <a:t>Instructiuni</a:t>
            </a:r>
            <a:r>
              <a:rPr lang="en-US" dirty="0"/>
              <a:t> de </a:t>
            </a:r>
            <a:r>
              <a:rPr lang="en-US" dirty="0" err="1"/>
              <a:t>instalare</a:t>
            </a:r>
            <a:endParaRPr lang="en-US" dirty="0"/>
          </a:p>
          <a:p>
            <a:r>
              <a:rPr lang="en-US" dirty="0"/>
              <a:t>Banda PVC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93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353878" y="1162550"/>
            <a:ext cx="6467798" cy="45328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62787" y="350758"/>
            <a:ext cx="4645390" cy="954107"/>
          </a:xfrm>
          <a:prstGeom prst="rect">
            <a:avLst/>
          </a:prstGeom>
          <a:solidFill>
            <a:srgbClr val="F9C6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</a:rPr>
              <a:t>MAGNUM Trace Regular </a:t>
            </a:r>
            <a:endParaRPr lang="ro-RO" sz="3200" b="1" dirty="0">
              <a:solidFill>
                <a:srgbClr val="FF0000"/>
              </a:solidFill>
            </a:endParaRPr>
          </a:p>
          <a:p>
            <a:r>
              <a:rPr lang="ro-RO" b="1" dirty="0"/>
              <a:t>    </a:t>
            </a:r>
            <a:r>
              <a:rPr lang="pt-BR" b="1" dirty="0"/>
              <a:t>Panglic</a:t>
            </a:r>
            <a:r>
              <a:rPr lang="ro-RO" b="1" dirty="0"/>
              <a:t>ă</a:t>
            </a:r>
            <a:r>
              <a:rPr lang="pt-BR" b="1" dirty="0"/>
              <a:t> încalzire cu autoreglare &lt; 85°C </a:t>
            </a:r>
            <a:r>
              <a:rPr lang="ro-RO" sz="2400" b="1" dirty="0"/>
              <a:t>      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87979" y="1411941"/>
            <a:ext cx="572493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MAGNUM Trace Regular </a:t>
            </a:r>
            <a:r>
              <a:rPr lang="en-US" dirty="0"/>
              <a:t>- MTR </a:t>
            </a:r>
            <a:r>
              <a:rPr lang="en-US" dirty="0" err="1"/>
              <a:t>este</a:t>
            </a:r>
            <a:r>
              <a:rPr lang="en-US" dirty="0"/>
              <a:t> o </a:t>
            </a:r>
            <a:r>
              <a:rPr lang="en-US" dirty="0" err="1"/>
              <a:t>banda</a:t>
            </a:r>
            <a:r>
              <a:rPr lang="en-US" dirty="0"/>
              <a:t> de </a:t>
            </a:r>
            <a:r>
              <a:rPr lang="en-US" dirty="0" err="1"/>
              <a:t>încalzire</a:t>
            </a:r>
            <a:r>
              <a:rPr lang="en-US" dirty="0"/>
              <a:t> </a:t>
            </a:r>
            <a:r>
              <a:rPr lang="en-US" dirty="0" err="1"/>
              <a:t>industriala</a:t>
            </a:r>
            <a:r>
              <a:rPr lang="en-US" dirty="0"/>
              <a:t>, cu </a:t>
            </a:r>
            <a:r>
              <a:rPr lang="en-US" dirty="0" err="1"/>
              <a:t>autoreglare</a:t>
            </a:r>
            <a:r>
              <a:rPr lang="en-US" dirty="0"/>
              <a:t>, care </a:t>
            </a:r>
            <a:r>
              <a:rPr lang="en-US" dirty="0" err="1"/>
              <a:t>poate</a:t>
            </a:r>
            <a:r>
              <a:rPr lang="en-US" dirty="0"/>
              <a:t>  </a:t>
            </a:r>
            <a:r>
              <a:rPr lang="en-US" dirty="0" err="1"/>
              <a:t>utilizata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protecia</a:t>
            </a:r>
            <a:r>
              <a:rPr lang="en-US" dirty="0"/>
              <a:t> </a:t>
            </a:r>
            <a:r>
              <a:rPr lang="en-US" dirty="0" err="1"/>
              <a:t>împotriva</a:t>
            </a:r>
            <a:r>
              <a:rPr lang="en-US" dirty="0"/>
              <a:t> </a:t>
            </a:r>
            <a:r>
              <a:rPr lang="en-US" dirty="0" err="1"/>
              <a:t>îngheului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reglarea</a:t>
            </a:r>
            <a:r>
              <a:rPr lang="en-US" dirty="0"/>
              <a:t> </a:t>
            </a:r>
            <a:r>
              <a:rPr lang="en-US" dirty="0" err="1"/>
              <a:t>temperaturii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tuburi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vehicule</a:t>
            </a:r>
            <a:r>
              <a:rPr lang="en-US" dirty="0"/>
              <a:t> </a:t>
            </a:r>
            <a:r>
              <a:rPr lang="en-US" dirty="0" err="1"/>
              <a:t>pâna</a:t>
            </a:r>
            <a:r>
              <a:rPr lang="en-US" dirty="0"/>
              <a:t> la 85°C. </a:t>
            </a:r>
            <a:r>
              <a:rPr lang="en-US" dirty="0" err="1"/>
              <a:t>Potrivit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utilizare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zone </a:t>
            </a:r>
            <a:r>
              <a:rPr lang="en-US" dirty="0" err="1"/>
              <a:t>nepericuloase</a:t>
            </a:r>
            <a:r>
              <a:rPr lang="en-US" dirty="0"/>
              <a:t> </a:t>
            </a:r>
            <a:r>
              <a:rPr lang="ro-RO" dirty="0"/>
              <a:t>ș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corozive</a:t>
            </a:r>
            <a:r>
              <a:rPr lang="en-US" dirty="0"/>
              <a:t>. </a:t>
            </a:r>
            <a:r>
              <a:rPr lang="en-US" dirty="0" err="1"/>
              <a:t>Poate</a:t>
            </a:r>
            <a:r>
              <a:rPr lang="ro-RO" dirty="0"/>
              <a:t> fi</a:t>
            </a:r>
            <a:r>
              <a:rPr lang="en-US" dirty="0"/>
              <a:t>  t</a:t>
            </a:r>
            <a:r>
              <a:rPr lang="ro-RO" dirty="0"/>
              <a:t>ă</a:t>
            </a:r>
            <a:r>
              <a:rPr lang="en-US" dirty="0" err="1"/>
              <a:t>iat</a:t>
            </a:r>
            <a:r>
              <a:rPr lang="en-US" dirty="0"/>
              <a:t> la </a:t>
            </a:r>
            <a:r>
              <a:rPr lang="en-US" dirty="0" err="1"/>
              <a:t>dimensiune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se </a:t>
            </a:r>
            <a:r>
              <a:rPr lang="en-US" dirty="0" err="1"/>
              <a:t>potrivi</a:t>
            </a:r>
            <a:r>
              <a:rPr lang="en-US" dirty="0"/>
              <a:t> exact </a:t>
            </a:r>
            <a:r>
              <a:rPr lang="ro-RO" dirty="0"/>
              <a:t>ț</a:t>
            </a:r>
            <a:r>
              <a:rPr lang="en-US" dirty="0" err="1"/>
              <a:t>evilor</a:t>
            </a:r>
            <a:r>
              <a:rPr lang="en-US" dirty="0"/>
              <a:t>, far</a:t>
            </a:r>
            <a:r>
              <a:rPr lang="ro-RO" dirty="0"/>
              <a:t>ă</a:t>
            </a:r>
            <a:r>
              <a:rPr lang="en-US" dirty="0"/>
              <a:t> a  </a:t>
            </a:r>
            <a:r>
              <a:rPr lang="ro-RO" dirty="0"/>
              <a:t>fi </a:t>
            </a:r>
            <a:r>
              <a:rPr lang="en-US" dirty="0" err="1"/>
              <a:t>nevoie</a:t>
            </a:r>
            <a:r>
              <a:rPr lang="en-US" dirty="0"/>
              <a:t> de un design </a:t>
            </a:r>
            <a:r>
              <a:rPr lang="en-US" dirty="0" err="1"/>
              <a:t>complicat</a:t>
            </a:r>
            <a:r>
              <a:rPr lang="en-US" dirty="0"/>
              <a:t>. </a:t>
            </a:r>
            <a:r>
              <a:rPr lang="en-US" dirty="0" err="1"/>
              <a:t>Datorita</a:t>
            </a:r>
            <a:r>
              <a:rPr lang="en-US" dirty="0"/>
              <a:t> </a:t>
            </a:r>
            <a:r>
              <a:rPr lang="en-US" dirty="0" err="1"/>
              <a:t>proprietailor</a:t>
            </a:r>
            <a:r>
              <a:rPr lang="en-US" dirty="0"/>
              <a:t> de </a:t>
            </a:r>
            <a:r>
              <a:rPr lang="en-US" dirty="0" err="1"/>
              <a:t>autoreglare</a:t>
            </a:r>
            <a:r>
              <a:rPr lang="en-US" dirty="0"/>
              <a:t>, </a:t>
            </a:r>
            <a:r>
              <a:rPr lang="en-US" dirty="0" err="1"/>
              <a:t>siguran</a:t>
            </a:r>
            <a:r>
              <a:rPr lang="ro-RO" dirty="0"/>
              <a:t>ța</a:t>
            </a:r>
            <a:r>
              <a:rPr lang="en-US" dirty="0"/>
              <a:t> </a:t>
            </a:r>
            <a:r>
              <a:rPr lang="ro-RO" dirty="0"/>
              <a:t>ș</a:t>
            </a:r>
            <a:r>
              <a:rPr lang="en-US" dirty="0" err="1"/>
              <a:t>i</a:t>
            </a:r>
            <a:r>
              <a:rPr lang="en-US" dirty="0"/>
              <a:t>  </a:t>
            </a:r>
            <a:r>
              <a:rPr lang="ro-RO" dirty="0"/>
              <a:t>fia</a:t>
            </a:r>
            <a:r>
              <a:rPr lang="en-US" dirty="0" err="1"/>
              <a:t>bilitatea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sporite</a:t>
            </a:r>
            <a:r>
              <a:rPr lang="en-US" dirty="0"/>
              <a:t>. MTR-</a:t>
            </a:r>
            <a:r>
              <a:rPr lang="en-US" dirty="0" err="1"/>
              <a:t>ul</a:t>
            </a:r>
            <a:r>
              <a:rPr lang="en-US" dirty="0"/>
              <a:t> nu se </a:t>
            </a:r>
            <a:r>
              <a:rPr lang="en-US" dirty="0" err="1"/>
              <a:t>supraîncalzete</a:t>
            </a:r>
            <a:r>
              <a:rPr lang="en-US" dirty="0"/>
              <a:t> </a:t>
            </a:r>
            <a:r>
              <a:rPr lang="ro-RO" dirty="0"/>
              <a:t>ș</a:t>
            </a:r>
            <a:r>
              <a:rPr lang="en-US" dirty="0" err="1"/>
              <a:t>i</a:t>
            </a:r>
            <a:r>
              <a:rPr lang="en-US" dirty="0"/>
              <a:t> nu </a:t>
            </a:r>
            <a:r>
              <a:rPr lang="en-US" dirty="0" err="1"/>
              <a:t>arde</a:t>
            </a:r>
            <a:r>
              <a:rPr lang="en-US" dirty="0"/>
              <a:t>, </a:t>
            </a:r>
            <a:r>
              <a:rPr lang="en-US" dirty="0" err="1"/>
              <a:t>chiar</a:t>
            </a:r>
            <a:r>
              <a:rPr lang="en-US" dirty="0"/>
              <a:t> </a:t>
            </a:r>
            <a:r>
              <a:rPr lang="ro-RO" dirty="0"/>
              <a:t>ș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atunci</a:t>
            </a:r>
            <a:r>
              <a:rPr lang="en-US" dirty="0"/>
              <a:t> </a:t>
            </a:r>
            <a:r>
              <a:rPr lang="en-US" dirty="0" err="1"/>
              <a:t>când</a:t>
            </a:r>
            <a:r>
              <a:rPr lang="en-US" dirty="0"/>
              <a:t> se </a:t>
            </a:r>
            <a:r>
              <a:rPr lang="en-US" dirty="0" err="1"/>
              <a:t>suprapune</a:t>
            </a:r>
            <a:r>
              <a:rPr lang="en-US" dirty="0"/>
              <a:t>. </a:t>
            </a:r>
            <a:r>
              <a:rPr lang="en-US" dirty="0" err="1"/>
              <a:t>Debitul</a:t>
            </a:r>
            <a:r>
              <a:rPr lang="en-US" dirty="0"/>
              <a:t> de </a:t>
            </a:r>
            <a:r>
              <a:rPr lang="en-US" dirty="0" err="1"/>
              <a:t>curent</a:t>
            </a:r>
            <a:r>
              <a:rPr lang="en-US" dirty="0"/>
              <a:t> se </a:t>
            </a:r>
            <a:r>
              <a:rPr lang="en-US" dirty="0" err="1"/>
              <a:t>regleaz</a:t>
            </a:r>
            <a:r>
              <a:rPr lang="ro-RO" dirty="0"/>
              <a:t>ă</a:t>
            </a:r>
            <a:r>
              <a:rPr lang="en-US" dirty="0"/>
              <a:t> </a:t>
            </a:r>
            <a:r>
              <a:rPr lang="en-US" dirty="0" err="1"/>
              <a:t>singur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func</a:t>
            </a:r>
            <a:r>
              <a:rPr lang="ro-RO" dirty="0"/>
              <a:t>ț</a:t>
            </a:r>
            <a:r>
              <a:rPr lang="en-US" dirty="0" err="1"/>
              <a:t>ie</a:t>
            </a:r>
            <a:r>
              <a:rPr lang="en-US" dirty="0"/>
              <a:t> de </a:t>
            </a:r>
            <a:r>
              <a:rPr lang="en-US" dirty="0" err="1"/>
              <a:t>temperatura</a:t>
            </a:r>
            <a:r>
              <a:rPr lang="en-US" dirty="0"/>
              <a:t> din tub. MTR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disponibil</a:t>
            </a:r>
            <a:r>
              <a:rPr lang="en-US" dirty="0"/>
              <a:t> cu o manta </a:t>
            </a:r>
            <a:r>
              <a:rPr lang="en-US" dirty="0" err="1"/>
              <a:t>exterioar</a:t>
            </a:r>
            <a:r>
              <a:rPr lang="ro-RO" dirty="0"/>
              <a:t>ă</a:t>
            </a:r>
            <a:r>
              <a:rPr lang="en-US" dirty="0"/>
              <a:t> din </a:t>
            </a:r>
            <a:r>
              <a:rPr lang="en-US" dirty="0" err="1"/>
              <a:t>inox</a:t>
            </a:r>
            <a:r>
              <a:rPr lang="en-US" dirty="0"/>
              <a:t>, </a:t>
            </a:r>
            <a:r>
              <a:rPr lang="en-US" dirty="0" err="1"/>
              <a:t>termoplastic</a:t>
            </a:r>
            <a:r>
              <a:rPr lang="en-US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25459" y="269677"/>
            <a:ext cx="91400" cy="11422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28" y="1910798"/>
            <a:ext cx="516255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26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62787" y="1868557"/>
            <a:ext cx="4382100" cy="361121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62787" y="350758"/>
            <a:ext cx="4382100" cy="830997"/>
          </a:xfrm>
          <a:prstGeom prst="rect">
            <a:avLst/>
          </a:prstGeom>
          <a:solidFill>
            <a:srgbClr val="F9C6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</a:rPr>
              <a:t>MAGNUM Trace Regular </a:t>
            </a:r>
            <a:endParaRPr lang="ro-RO" sz="2400" b="1" dirty="0">
              <a:solidFill>
                <a:srgbClr val="FF0000"/>
              </a:solidFill>
            </a:endParaRPr>
          </a:p>
          <a:p>
            <a:r>
              <a:rPr lang="ro-RO" b="1" dirty="0"/>
              <a:t>    </a:t>
            </a:r>
            <a:r>
              <a:rPr lang="pt-BR" b="1" dirty="0"/>
              <a:t>Panglic</a:t>
            </a:r>
            <a:r>
              <a:rPr lang="ro-RO" b="1" dirty="0"/>
              <a:t>ă</a:t>
            </a:r>
            <a:r>
              <a:rPr lang="pt-BR" b="1" dirty="0"/>
              <a:t> încalzire cu autoreglare &lt; 85°C </a:t>
            </a:r>
            <a:r>
              <a:rPr lang="ro-RO" sz="2400" b="1" dirty="0"/>
              <a:t>      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63327" y="2509518"/>
            <a:ext cx="25135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b="1" dirty="0" err="1"/>
              <a:t>Aplica</a:t>
            </a:r>
            <a:r>
              <a:rPr lang="ro-RO" b="1" dirty="0"/>
              <a:t>ț</a:t>
            </a:r>
            <a:r>
              <a:rPr lang="en-US" b="1" dirty="0"/>
              <a:t>ii</a:t>
            </a:r>
            <a:endParaRPr lang="ro-RO" b="1" dirty="0"/>
          </a:p>
          <a:p>
            <a:endParaRPr lang="ro-RO" b="1" dirty="0"/>
          </a:p>
          <a:p>
            <a:r>
              <a:rPr lang="en-US" b="1" dirty="0"/>
              <a:t> </a:t>
            </a:r>
            <a:r>
              <a:rPr lang="en-US" dirty="0" err="1"/>
              <a:t>Conducte</a:t>
            </a:r>
            <a:r>
              <a:rPr lang="en-US" dirty="0"/>
              <a:t> de </a:t>
            </a:r>
            <a:r>
              <a:rPr lang="en-US" dirty="0" err="1"/>
              <a:t>ap</a:t>
            </a:r>
            <a:r>
              <a:rPr lang="ro-RO" dirty="0"/>
              <a:t>ă</a:t>
            </a:r>
            <a:r>
              <a:rPr lang="en-US" dirty="0"/>
              <a:t> </a:t>
            </a:r>
            <a:r>
              <a:rPr lang="en-US" dirty="0" err="1"/>
              <a:t>rece</a:t>
            </a:r>
            <a:r>
              <a:rPr lang="en-US" dirty="0"/>
              <a:t> </a:t>
            </a:r>
            <a:endParaRPr lang="ro-RO" dirty="0"/>
          </a:p>
          <a:p>
            <a:r>
              <a:rPr lang="ro-RO" dirty="0"/>
              <a:t> </a:t>
            </a:r>
            <a:r>
              <a:rPr lang="en-US" dirty="0" err="1"/>
              <a:t>Drenuri</a:t>
            </a:r>
            <a:r>
              <a:rPr lang="en-US" dirty="0"/>
              <a:t> </a:t>
            </a:r>
            <a:endParaRPr lang="ro-RO" dirty="0"/>
          </a:p>
          <a:p>
            <a:r>
              <a:rPr lang="ro-RO" dirty="0"/>
              <a:t> </a:t>
            </a:r>
            <a:r>
              <a:rPr lang="en-US" dirty="0" err="1"/>
              <a:t>Sisteme</a:t>
            </a:r>
            <a:r>
              <a:rPr lang="en-US" dirty="0"/>
              <a:t> de </a:t>
            </a:r>
            <a:r>
              <a:rPr lang="en-US" dirty="0" err="1"/>
              <a:t>sprinklere</a:t>
            </a:r>
            <a:r>
              <a:rPr lang="en-US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9839"/>
            <a:ext cx="5079512" cy="624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1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30"/>
                    </a14:imgEffect>
                  </a14:imgLayer>
                </a14:imgProps>
              </a:ext>
            </a:extLst>
          </a:blip>
          <a:srcRect l="6708" t="2439" r="7071"/>
          <a:stretch/>
        </p:blipFill>
        <p:spPr>
          <a:xfrm>
            <a:off x="-22860" y="0"/>
            <a:ext cx="12186106" cy="6400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51614" y="0"/>
            <a:ext cx="12243614" cy="6858000"/>
          </a:xfrm>
          <a:prstGeom prst="rect">
            <a:avLst/>
          </a:prstGeom>
          <a:solidFill>
            <a:srgbClr val="FFCA08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6301946"/>
            <a:ext cx="12198360" cy="556054"/>
            <a:chOff x="-6361" y="6301946"/>
            <a:chExt cx="12198360" cy="556054"/>
          </a:xfrm>
        </p:grpSpPr>
        <p:grpSp>
          <p:nvGrpSpPr>
            <p:cNvPr id="5" name="Group 4"/>
            <p:cNvGrpSpPr/>
            <p:nvPr userDrawn="1"/>
          </p:nvGrpSpPr>
          <p:grpSpPr>
            <a:xfrm>
              <a:off x="-6361" y="6301946"/>
              <a:ext cx="12198360" cy="556054"/>
              <a:chOff x="-3" y="867614"/>
              <a:chExt cx="12347839" cy="556054"/>
            </a:xfrm>
          </p:grpSpPr>
          <p:sp>
            <p:nvSpPr>
              <p:cNvPr id="8" name="Google Shape;858;p52"/>
              <p:cNvSpPr/>
              <p:nvPr/>
            </p:nvSpPr>
            <p:spPr>
              <a:xfrm rot="5400000">
                <a:off x="5984950" y="-5014349"/>
                <a:ext cx="377933" cy="1234783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93994" y="867614"/>
                <a:ext cx="100064" cy="55605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" name="TextBox 5"/>
            <p:cNvSpPr txBox="1"/>
            <p:nvPr userDrawn="1"/>
          </p:nvSpPr>
          <p:spPr>
            <a:xfrm>
              <a:off x="9795819" y="6441473"/>
              <a:ext cx="19770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E0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www.magnumheating.ro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048" y="6444389"/>
              <a:ext cx="386519" cy="274083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704562" y="405442"/>
            <a:ext cx="10731261" cy="558991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663" y="987902"/>
            <a:ext cx="5127034" cy="109333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55780" y="3029499"/>
            <a:ext cx="868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SC. Magnum Heating S.R.L.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Intrarea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Învingătorilor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27 A , Sector 3,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București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T: +4.0314.361.836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M: +4.0771.649.216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M: +4.0724.204.888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M: +4.0740.029.735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E: comercial@magnumheating.ro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W: www.magnumheating.ro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550876" y="5212953"/>
            <a:ext cx="624949" cy="656751"/>
            <a:chOff x="10972796" y="4989087"/>
            <a:chExt cx="624949" cy="656751"/>
          </a:xfrm>
        </p:grpSpPr>
        <p:sp>
          <p:nvSpPr>
            <p:cNvPr id="15" name="Action Button: Home 14">
              <a:hlinkClick r:id="rId6" action="ppaction://hlinksldjump" highlightClick="1"/>
            </p:cNvPr>
            <p:cNvSpPr/>
            <p:nvPr/>
          </p:nvSpPr>
          <p:spPr>
            <a:xfrm>
              <a:off x="10972796" y="4989087"/>
              <a:ext cx="513117" cy="430651"/>
            </a:xfrm>
            <a:prstGeom prst="actionButtonHome">
              <a:avLst/>
            </a:prstGeom>
            <a:solidFill>
              <a:srgbClr val="C0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972796" y="5399617"/>
              <a:ext cx="62494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err="1">
                  <a:hlinkClick r:id="rId6" action="ppaction://hlinksldjump"/>
                </a:rPr>
                <a:t>cuprins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79960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57842"/>
            <a:ext cx="12192000" cy="631528"/>
          </a:xfrm>
          <a:prstGeom prst="rect">
            <a:avLst/>
          </a:prstGeom>
          <a:solidFill>
            <a:srgbClr val="FFCE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53830" y="657842"/>
            <a:ext cx="5539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CUPRINS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6311" y="2449351"/>
            <a:ext cx="477695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dirty="0">
                <a:hlinkClick r:id="rId2" action="ppaction://hlinksldjump"/>
              </a:rPr>
              <a:t>Î</a:t>
            </a:r>
            <a:r>
              <a:rPr lang="en-US" sz="2400" dirty="0" err="1">
                <a:hlinkClick r:id="rId2" action="ppaction://hlinksldjump"/>
              </a:rPr>
              <a:t>nc</a:t>
            </a:r>
            <a:r>
              <a:rPr lang="ro-RO" sz="2400" dirty="0">
                <a:hlinkClick r:id="rId2" action="ppaction://hlinksldjump"/>
              </a:rPr>
              <a:t>ă</a:t>
            </a:r>
            <a:r>
              <a:rPr lang="en-US" sz="2400" dirty="0" err="1">
                <a:hlinkClick r:id="rId2" action="ppaction://hlinksldjump"/>
              </a:rPr>
              <a:t>lzire</a:t>
            </a:r>
            <a:r>
              <a:rPr lang="en-US" sz="2400" dirty="0">
                <a:hlinkClick r:id="rId2" action="ppaction://hlinksldjump"/>
              </a:rPr>
              <a:t>  </a:t>
            </a:r>
            <a:r>
              <a:rPr lang="en-US" sz="2400" dirty="0" err="1">
                <a:hlinkClick r:id="rId2" action="ppaction://hlinksldjump"/>
              </a:rPr>
              <a:t>alei</a:t>
            </a:r>
            <a:r>
              <a:rPr lang="en-US" sz="2400" dirty="0">
                <a:hlinkClick r:id="rId2" action="ppaction://hlinksldjump"/>
              </a:rPr>
              <a:t>/</a:t>
            </a:r>
            <a:r>
              <a:rPr lang="en-US" sz="2400" dirty="0" err="1">
                <a:hlinkClick r:id="rId2" action="ppaction://hlinksldjump"/>
              </a:rPr>
              <a:t>pavaje</a:t>
            </a:r>
            <a:endParaRPr lang="ro-R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dirty="0">
                <a:hlinkClick r:id="rId3" action="ppaction://hlinksldjump"/>
              </a:rPr>
              <a:t>Cablu anti- îngheț</a:t>
            </a:r>
            <a:endParaRPr lang="en-US" sz="2400" dirty="0"/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b="1" dirty="0">
              <a:solidFill>
                <a:prstClr val="black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836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6361" y="-80585"/>
            <a:ext cx="12242435" cy="7019170"/>
            <a:chOff x="-1" y="-78940"/>
            <a:chExt cx="12242435" cy="7019170"/>
          </a:xfrm>
        </p:grpSpPr>
        <p:sp>
          <p:nvSpPr>
            <p:cNvPr id="4" name="Rectangle 3"/>
            <p:cNvSpPr/>
            <p:nvPr/>
          </p:nvSpPr>
          <p:spPr>
            <a:xfrm>
              <a:off x="-1" y="-78940"/>
              <a:ext cx="12242435" cy="7019170"/>
            </a:xfrm>
            <a:prstGeom prst="rect">
              <a:avLst/>
            </a:prstGeom>
            <a:solidFill>
              <a:srgbClr val="FFCA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592" y="78941"/>
              <a:ext cx="1753365" cy="1243321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-6361" y="6301946"/>
            <a:ext cx="12198360" cy="556054"/>
            <a:chOff x="-6361" y="6301946"/>
            <a:chExt cx="12198360" cy="556054"/>
          </a:xfrm>
        </p:grpSpPr>
        <p:grpSp>
          <p:nvGrpSpPr>
            <p:cNvPr id="7" name="Group 6"/>
            <p:cNvGrpSpPr/>
            <p:nvPr userDrawn="1"/>
          </p:nvGrpSpPr>
          <p:grpSpPr>
            <a:xfrm>
              <a:off x="-6361" y="6301946"/>
              <a:ext cx="12198360" cy="556054"/>
              <a:chOff x="-3" y="867614"/>
              <a:chExt cx="12347839" cy="556054"/>
            </a:xfrm>
          </p:grpSpPr>
          <p:sp>
            <p:nvSpPr>
              <p:cNvPr id="10" name="Google Shape;858;p52"/>
              <p:cNvSpPr/>
              <p:nvPr/>
            </p:nvSpPr>
            <p:spPr>
              <a:xfrm rot="5400000">
                <a:off x="5984950" y="-5014349"/>
                <a:ext cx="377933" cy="1234783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93994" y="867614"/>
                <a:ext cx="100064" cy="55605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/>
            <p:cNvSpPr txBox="1"/>
            <p:nvPr userDrawn="1"/>
          </p:nvSpPr>
          <p:spPr>
            <a:xfrm>
              <a:off x="9795819" y="6441473"/>
              <a:ext cx="19770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CE0A"/>
                  </a:solidFill>
                </a:rPr>
                <a:t>www.magnumheating.ro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048" y="6444389"/>
              <a:ext cx="386519" cy="274083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1723752" y="2654344"/>
            <a:ext cx="8782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6000" dirty="0"/>
              <a:t>Î</a:t>
            </a:r>
            <a:r>
              <a:rPr lang="en-US" sz="6000" dirty="0"/>
              <a:t>NC</a:t>
            </a:r>
            <a:r>
              <a:rPr lang="ro-RO" sz="6000" dirty="0"/>
              <a:t>Ă</a:t>
            </a:r>
            <a:r>
              <a:rPr lang="en-US" sz="6000" dirty="0"/>
              <a:t>LZIRE  ALEI/PAVAJE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972796" y="4989087"/>
            <a:ext cx="624949" cy="656751"/>
            <a:chOff x="10972796" y="4989087"/>
            <a:chExt cx="624949" cy="656751"/>
          </a:xfrm>
        </p:grpSpPr>
        <p:sp>
          <p:nvSpPr>
            <p:cNvPr id="15" name="Action Button: Home 14">
              <a:hlinkClick r:id="rId4" action="ppaction://hlinksldjump" highlightClick="1"/>
            </p:cNvPr>
            <p:cNvSpPr/>
            <p:nvPr/>
          </p:nvSpPr>
          <p:spPr>
            <a:xfrm>
              <a:off x="10972796" y="4989087"/>
              <a:ext cx="513117" cy="430651"/>
            </a:xfrm>
            <a:prstGeom prst="actionButtonHome">
              <a:avLst/>
            </a:prstGeom>
            <a:solidFill>
              <a:srgbClr val="C0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972796" y="5399617"/>
              <a:ext cx="62494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err="1">
                  <a:hlinkClick r:id="rId4" action="ppaction://hlinksldjump"/>
                </a:rPr>
                <a:t>cuprins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00954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473148" y="310827"/>
            <a:ext cx="6447918" cy="27835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62787" y="350758"/>
            <a:ext cx="4845926" cy="954107"/>
          </a:xfrm>
          <a:prstGeom prst="rect">
            <a:avLst/>
          </a:prstGeom>
          <a:solidFill>
            <a:srgbClr val="F9C6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3200" b="1" dirty="0"/>
              <a:t>Cablu exterior </a:t>
            </a:r>
            <a:r>
              <a:rPr lang="ro-RO" sz="3200" b="1" dirty="0">
                <a:solidFill>
                  <a:srgbClr val="FF0000"/>
                </a:solidFill>
              </a:rPr>
              <a:t>MAGNUM </a:t>
            </a:r>
            <a:r>
              <a:rPr lang="ro-RO" sz="2400" b="1" dirty="0">
                <a:solidFill>
                  <a:srgbClr val="FF0000"/>
                </a:solidFill>
              </a:rPr>
              <a:t>pentru ASFALT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07131" y="416726"/>
            <a:ext cx="622208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În</a:t>
            </a:r>
            <a:r>
              <a:rPr lang="en-US" b="1" dirty="0"/>
              <a:t> special </a:t>
            </a:r>
            <a:r>
              <a:rPr lang="en-US" b="1" dirty="0" err="1"/>
              <a:t>pentru</a:t>
            </a:r>
            <a:r>
              <a:rPr lang="en-US" b="1" dirty="0"/>
              <a:t> </a:t>
            </a:r>
            <a:r>
              <a:rPr lang="en-US" b="1" dirty="0" err="1"/>
              <a:t>suprafețe</a:t>
            </a:r>
            <a:r>
              <a:rPr lang="en-US" b="1" dirty="0"/>
              <a:t> </a:t>
            </a:r>
            <a:r>
              <a:rPr lang="en-US" b="1" dirty="0" err="1"/>
              <a:t>mari</a:t>
            </a:r>
            <a:r>
              <a:rPr lang="en-US" b="1" dirty="0"/>
              <a:t>, </a:t>
            </a:r>
            <a:r>
              <a:rPr lang="en-US" b="1" dirty="0" err="1"/>
              <a:t>precum</a:t>
            </a:r>
            <a:r>
              <a:rPr lang="en-US" b="1" dirty="0"/>
              <a:t> </a:t>
            </a:r>
            <a:r>
              <a:rPr lang="en-US" b="1" dirty="0" err="1"/>
              <a:t>docuri</a:t>
            </a:r>
            <a:r>
              <a:rPr lang="en-US" b="1" dirty="0"/>
              <a:t> de </a:t>
            </a:r>
            <a:r>
              <a:rPr lang="en-US" b="1" dirty="0" err="1"/>
              <a:t>încărcare</a:t>
            </a:r>
            <a:r>
              <a:rPr lang="en-US" b="1" dirty="0"/>
              <a:t> </a:t>
            </a:r>
            <a:r>
              <a:rPr lang="en-US" b="1" dirty="0" err="1"/>
              <a:t>sau</a:t>
            </a:r>
            <a:r>
              <a:rPr lang="en-US" b="1" dirty="0"/>
              <a:t> </a:t>
            </a:r>
            <a:r>
              <a:rPr lang="en-US" b="1" dirty="0" err="1"/>
              <a:t>intrări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ieșiri</a:t>
            </a:r>
            <a:r>
              <a:rPr lang="en-US" b="1" dirty="0"/>
              <a:t> </a:t>
            </a:r>
            <a:r>
              <a:rPr lang="en-US" b="1" dirty="0" err="1"/>
              <a:t>pentru</a:t>
            </a:r>
            <a:r>
              <a:rPr lang="en-US" b="1" dirty="0"/>
              <a:t> </a:t>
            </a:r>
            <a:r>
              <a:rPr lang="en-US" b="1" dirty="0" err="1"/>
              <a:t>parcări</a:t>
            </a:r>
            <a:r>
              <a:rPr lang="en-US" b="1" dirty="0"/>
              <a:t>, </a:t>
            </a:r>
            <a:r>
              <a:rPr lang="en-US" b="1" dirty="0" err="1"/>
              <a:t>unde</a:t>
            </a:r>
            <a:r>
              <a:rPr lang="en-US" b="1" dirty="0"/>
              <a:t> </a:t>
            </a:r>
            <a:r>
              <a:rPr lang="en-US" b="1" dirty="0" err="1"/>
              <a:t>siguranța</a:t>
            </a:r>
            <a:r>
              <a:rPr lang="en-US" b="1" dirty="0"/>
              <a:t> </a:t>
            </a:r>
            <a:r>
              <a:rPr lang="en-US" b="1" dirty="0" err="1"/>
              <a:t>trebuie</a:t>
            </a:r>
            <a:r>
              <a:rPr lang="en-US" b="1" dirty="0"/>
              <a:t> </a:t>
            </a:r>
            <a:r>
              <a:rPr lang="en-US" b="1" dirty="0" err="1"/>
              <a:t>garantată</a:t>
            </a:r>
            <a:r>
              <a:rPr lang="en-US" dirty="0"/>
              <a:t> .</a:t>
            </a:r>
          </a:p>
          <a:p>
            <a:r>
              <a:rPr lang="en-US" dirty="0" err="1"/>
              <a:t>Cablul</a:t>
            </a:r>
            <a:r>
              <a:rPr lang="en-US" dirty="0"/>
              <a:t> de exterior MAGNUM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atașat</a:t>
            </a:r>
            <a:r>
              <a:rPr lang="en-US" dirty="0"/>
              <a:t> direct de </a:t>
            </a:r>
            <a:r>
              <a:rPr lang="en-US" dirty="0" err="1"/>
              <a:t>armătură</a:t>
            </a:r>
            <a:r>
              <a:rPr lang="en-US" dirty="0"/>
              <a:t> </a:t>
            </a:r>
            <a:r>
              <a:rPr lang="en-US" dirty="0" err="1"/>
              <a:t>înainte</a:t>
            </a:r>
            <a:r>
              <a:rPr lang="en-US" dirty="0"/>
              <a:t> de </a:t>
            </a:r>
            <a:r>
              <a:rPr lang="en-US" dirty="0" err="1"/>
              <a:t>turnarea</a:t>
            </a:r>
            <a:r>
              <a:rPr lang="en-US" dirty="0"/>
              <a:t> </a:t>
            </a:r>
            <a:r>
              <a:rPr lang="en-US" dirty="0" err="1"/>
              <a:t>stratului</a:t>
            </a:r>
            <a:r>
              <a:rPr lang="en-US" dirty="0"/>
              <a:t> de </a:t>
            </a:r>
            <a:r>
              <a:rPr lang="en-US" dirty="0" err="1"/>
              <a:t>nisip</a:t>
            </a:r>
            <a:r>
              <a:rPr lang="en-US" dirty="0"/>
              <a:t>, </a:t>
            </a:r>
            <a:r>
              <a:rPr lang="en-US" dirty="0" err="1"/>
              <a:t>beton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asfalt</a:t>
            </a:r>
            <a:r>
              <a:rPr lang="en-US" dirty="0"/>
              <a:t>. MAGNUM Outdoor </a:t>
            </a:r>
            <a:r>
              <a:rPr lang="en-US" dirty="0" err="1"/>
              <a:t>este</a:t>
            </a:r>
            <a:r>
              <a:rPr lang="en-US" dirty="0"/>
              <a:t> un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foarte</a:t>
            </a:r>
            <a:r>
              <a:rPr lang="en-US" dirty="0"/>
              <a:t> </a:t>
            </a:r>
            <a:r>
              <a:rPr lang="en-US" dirty="0" err="1"/>
              <a:t>avansat</a:t>
            </a:r>
            <a:r>
              <a:rPr lang="en-US" dirty="0"/>
              <a:t> de </a:t>
            </a:r>
            <a:r>
              <a:rPr lang="en-US" dirty="0" err="1"/>
              <a:t>cabluri</a:t>
            </a:r>
            <a:r>
              <a:rPr lang="en-US" dirty="0"/>
              <a:t> de </a:t>
            </a:r>
            <a:r>
              <a:rPr lang="en-US" dirty="0" err="1"/>
              <a:t>încălzire</a:t>
            </a:r>
            <a:r>
              <a:rPr lang="en-US" dirty="0"/>
              <a:t>, 2 </a:t>
            </a:r>
            <a:r>
              <a:rPr lang="en-US" dirty="0" err="1"/>
              <a:t>unități</a:t>
            </a:r>
            <a:r>
              <a:rPr lang="en-US" dirty="0"/>
              <a:t> de </a:t>
            </a:r>
            <a:r>
              <a:rPr lang="en-US" dirty="0" err="1"/>
              <a:t>senzor</a:t>
            </a:r>
            <a:r>
              <a:rPr lang="en-US" dirty="0"/>
              <a:t> care </a:t>
            </a:r>
            <a:r>
              <a:rPr lang="en-US" dirty="0" err="1"/>
              <a:t>măsoară</a:t>
            </a:r>
            <a:r>
              <a:rPr lang="en-US" dirty="0"/>
              <a:t> </a:t>
            </a:r>
            <a:r>
              <a:rPr lang="en-US" dirty="0" err="1"/>
              <a:t>umiditatea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combinație</a:t>
            </a:r>
            <a:r>
              <a:rPr lang="en-US" dirty="0"/>
              <a:t> cu </a:t>
            </a:r>
            <a:r>
              <a:rPr lang="en-US" dirty="0" err="1"/>
              <a:t>temperatura</a:t>
            </a:r>
            <a:r>
              <a:rPr lang="en-US" dirty="0"/>
              <a:t> </a:t>
            </a:r>
            <a:r>
              <a:rPr lang="en-US" dirty="0" err="1"/>
              <a:t>exterioară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o cutie de control </a:t>
            </a:r>
            <a:r>
              <a:rPr lang="en-US" dirty="0" err="1"/>
              <a:t>personalizată</a:t>
            </a:r>
            <a:r>
              <a:rPr lang="en-US" dirty="0"/>
              <a:t>.</a:t>
            </a:r>
            <a:endParaRPr lang="ro-RO" dirty="0"/>
          </a:p>
          <a:p>
            <a:endParaRPr lang="ro-RO" dirty="0"/>
          </a:p>
          <a:p>
            <a:endParaRPr lang="en-US" dirty="0"/>
          </a:p>
          <a:p>
            <a:r>
              <a:rPr lang="en-US" dirty="0" err="1"/>
              <a:t>Cablul</a:t>
            </a:r>
            <a:r>
              <a:rPr lang="en-US" dirty="0"/>
              <a:t> de </a:t>
            </a:r>
            <a:r>
              <a:rPr lang="en-US" dirty="0" err="1"/>
              <a:t>alimentare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conectat</a:t>
            </a:r>
            <a:r>
              <a:rPr lang="en-US" dirty="0"/>
              <a:t> în mod </a:t>
            </a:r>
            <a:r>
              <a:rPr lang="en-US" dirty="0" err="1"/>
              <a:t>unic</a:t>
            </a:r>
            <a:r>
              <a:rPr lang="en-US" dirty="0"/>
              <a:t> la </a:t>
            </a:r>
            <a:r>
              <a:rPr lang="en-US" dirty="0" err="1"/>
              <a:t>firul</a:t>
            </a:r>
            <a:r>
              <a:rPr lang="en-US" dirty="0"/>
              <a:t> de </a:t>
            </a:r>
            <a:r>
              <a:rPr lang="en-US" dirty="0" err="1"/>
              <a:t>rezistență</a:t>
            </a:r>
            <a:r>
              <a:rPr lang="en-US" dirty="0"/>
              <a:t>. </a:t>
            </a:r>
            <a:r>
              <a:rPr lang="en-US" dirty="0" err="1"/>
              <a:t>Învelișul</a:t>
            </a:r>
            <a:r>
              <a:rPr lang="en-US" dirty="0"/>
              <a:t> de </a:t>
            </a:r>
            <a:r>
              <a:rPr lang="en-US" dirty="0" err="1"/>
              <a:t>armare</a:t>
            </a:r>
            <a:r>
              <a:rPr lang="en-US" dirty="0"/>
              <a:t> din </a:t>
            </a:r>
            <a:r>
              <a:rPr lang="en-US" dirty="0" err="1"/>
              <a:t>aluminiu</a:t>
            </a:r>
            <a:r>
              <a:rPr lang="en-US" dirty="0"/>
              <a:t> </a:t>
            </a:r>
            <a:r>
              <a:rPr lang="en-US" dirty="0" err="1"/>
              <a:t>protejează</a:t>
            </a:r>
            <a:r>
              <a:rPr lang="en-US" dirty="0"/>
              <a:t> </a:t>
            </a:r>
            <a:r>
              <a:rPr lang="en-US" dirty="0" err="1"/>
              <a:t>firele</a:t>
            </a:r>
            <a:r>
              <a:rPr lang="en-US" dirty="0"/>
              <a:t> de </a:t>
            </a:r>
            <a:r>
              <a:rPr lang="en-US" dirty="0" err="1"/>
              <a:t>rezistență</a:t>
            </a:r>
            <a:r>
              <a:rPr lang="en-US" dirty="0"/>
              <a:t> </a:t>
            </a:r>
            <a:r>
              <a:rPr lang="en-US" dirty="0" err="1"/>
              <a:t>împotriva</a:t>
            </a:r>
            <a:r>
              <a:rPr lang="en-US" dirty="0"/>
              <a:t> </a:t>
            </a:r>
            <a:r>
              <a:rPr lang="en-US" dirty="0" err="1"/>
              <a:t>deteriorării</a:t>
            </a:r>
            <a:r>
              <a:rPr lang="en-US" dirty="0"/>
              <a:t> </a:t>
            </a:r>
            <a:r>
              <a:rPr lang="en-US" dirty="0" err="1"/>
              <a:t>mecanice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protejează</a:t>
            </a:r>
            <a:r>
              <a:rPr lang="en-US" dirty="0"/>
              <a:t> </a:t>
            </a:r>
            <a:r>
              <a:rPr lang="en-US" dirty="0" err="1"/>
              <a:t>cablul</a:t>
            </a:r>
            <a:r>
              <a:rPr lang="en-US" dirty="0"/>
              <a:t> </a:t>
            </a:r>
            <a:r>
              <a:rPr lang="en-US" dirty="0" err="1"/>
              <a:t>împotriva</a:t>
            </a:r>
            <a:r>
              <a:rPr lang="en-US" dirty="0"/>
              <a:t> EMC (</a:t>
            </a:r>
            <a:r>
              <a:rPr lang="en-US" dirty="0" err="1"/>
              <a:t>radiația</a:t>
            </a:r>
            <a:r>
              <a:rPr lang="en-US" dirty="0"/>
              <a:t> </a:t>
            </a:r>
            <a:r>
              <a:rPr lang="en-US" dirty="0" err="1"/>
              <a:t>electromagnetică</a:t>
            </a:r>
            <a:r>
              <a:rPr lang="en-US" dirty="0"/>
              <a:t>). </a:t>
            </a:r>
            <a:r>
              <a:rPr lang="en-US" dirty="0" err="1"/>
              <a:t>Aceasta</a:t>
            </a:r>
            <a:r>
              <a:rPr lang="en-US" dirty="0"/>
              <a:t> are </a:t>
            </a:r>
            <a:r>
              <a:rPr lang="en-US" dirty="0" err="1"/>
              <a:t>avantajul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cablul</a:t>
            </a:r>
            <a:r>
              <a:rPr lang="en-US" dirty="0"/>
              <a:t> nu </a:t>
            </a:r>
            <a:r>
              <a:rPr lang="en-US" dirty="0" err="1"/>
              <a:t>interferează</a:t>
            </a:r>
            <a:r>
              <a:rPr lang="en-US" dirty="0"/>
              <a:t> cu </a:t>
            </a:r>
            <a:r>
              <a:rPr lang="en-US" dirty="0" err="1"/>
              <a:t>telefoanele</a:t>
            </a:r>
            <a:r>
              <a:rPr lang="en-US" dirty="0"/>
              <a:t> mobile, </a:t>
            </a:r>
            <a:r>
              <a:rPr lang="en-US" dirty="0" err="1"/>
              <a:t>ușile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porțile</a:t>
            </a:r>
            <a:r>
              <a:rPr lang="en-US" dirty="0"/>
              <a:t> de </a:t>
            </a:r>
            <a:r>
              <a:rPr lang="en-US" dirty="0" err="1"/>
              <a:t>garaj</a:t>
            </a:r>
            <a:r>
              <a:rPr lang="en-US" dirty="0"/>
              <a:t> </a:t>
            </a:r>
            <a:r>
              <a:rPr lang="en-US" dirty="0" err="1"/>
              <a:t>acționate</a:t>
            </a:r>
            <a:r>
              <a:rPr lang="en-US" dirty="0"/>
              <a:t> electric, </a:t>
            </a:r>
            <a:r>
              <a:rPr lang="en-US" dirty="0" err="1"/>
              <a:t>instalațiile</a:t>
            </a:r>
            <a:r>
              <a:rPr lang="en-US" dirty="0"/>
              <a:t> de </a:t>
            </a:r>
            <a:r>
              <a:rPr lang="en-US" dirty="0" err="1"/>
              <a:t>securitate</a:t>
            </a:r>
            <a:r>
              <a:rPr lang="en-US" dirty="0"/>
              <a:t> etc.</a:t>
            </a:r>
          </a:p>
          <a:p>
            <a:r>
              <a:rPr lang="en-US" dirty="0" err="1"/>
              <a:t>Cablul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echipat</a:t>
            </a:r>
            <a:r>
              <a:rPr lang="en-US" dirty="0"/>
              <a:t> cu </a:t>
            </a:r>
            <a:r>
              <a:rPr lang="en-US" dirty="0" err="1"/>
              <a:t>mantale</a:t>
            </a:r>
            <a:r>
              <a:rPr lang="en-US" dirty="0"/>
              <a:t> </a:t>
            </a:r>
            <a:r>
              <a:rPr lang="en-US" dirty="0" err="1"/>
              <a:t>interioare</a:t>
            </a:r>
            <a:r>
              <a:rPr lang="en-US" dirty="0"/>
              <a:t> XLPE </a:t>
            </a:r>
            <a:r>
              <a:rPr lang="en-US" dirty="0" err="1"/>
              <a:t>și</a:t>
            </a:r>
            <a:r>
              <a:rPr lang="en-US" dirty="0"/>
              <a:t> o manta </a:t>
            </a:r>
            <a:r>
              <a:rPr lang="en-US" dirty="0" err="1"/>
              <a:t>exterioară</a:t>
            </a:r>
            <a:r>
              <a:rPr lang="en-US" dirty="0"/>
              <a:t> din PVC care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rezistentă</a:t>
            </a:r>
            <a:r>
              <a:rPr lang="en-US" dirty="0"/>
              <a:t> la </a:t>
            </a:r>
            <a:r>
              <a:rPr lang="en-US" dirty="0" err="1"/>
              <a:t>efectele</a:t>
            </a:r>
            <a:r>
              <a:rPr lang="en-US" dirty="0"/>
              <a:t> </a:t>
            </a:r>
            <a:r>
              <a:rPr lang="en-US" dirty="0" err="1"/>
              <a:t>substanțelor</a:t>
            </a:r>
            <a:r>
              <a:rPr lang="en-US" dirty="0"/>
              <a:t> </a:t>
            </a:r>
            <a:r>
              <a:rPr lang="en-US" dirty="0" err="1"/>
              <a:t>chimice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5458" y="269676"/>
            <a:ext cx="65481" cy="11549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416" y="2445647"/>
            <a:ext cx="390525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10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893479" y="310828"/>
            <a:ext cx="7027588" cy="28763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62787" y="350758"/>
            <a:ext cx="4148527" cy="830997"/>
          </a:xfrm>
          <a:prstGeom prst="rect">
            <a:avLst/>
          </a:prstGeom>
          <a:solidFill>
            <a:srgbClr val="F9C6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/>
              <a:t>Cablu exterior </a:t>
            </a:r>
            <a:r>
              <a:rPr lang="ro-RO" sz="2400" b="1" dirty="0">
                <a:solidFill>
                  <a:srgbClr val="FF0000"/>
                </a:solidFill>
              </a:rPr>
              <a:t>MAGNUM pentru asfalt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86867" y="495494"/>
            <a:ext cx="693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Sisteme</a:t>
            </a:r>
            <a:r>
              <a:rPr lang="en-US" b="1" dirty="0"/>
              <a:t> complete</a:t>
            </a:r>
          </a:p>
          <a:p>
            <a:r>
              <a:rPr lang="en-US" dirty="0" err="1"/>
              <a:t>Instalațiile</a:t>
            </a:r>
            <a:r>
              <a:rPr lang="en-US" dirty="0"/>
              <a:t> MAGNUM Outdoor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desenate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proiectate</a:t>
            </a:r>
            <a:r>
              <a:rPr lang="en-US" dirty="0"/>
              <a:t> special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funcție</a:t>
            </a:r>
            <a:r>
              <a:rPr lang="en-US" dirty="0"/>
              <a:t> de </a:t>
            </a:r>
            <a:r>
              <a:rPr lang="en-US" dirty="0" err="1"/>
              <a:t>sarcină</a:t>
            </a:r>
            <a:r>
              <a:rPr lang="en-US" dirty="0"/>
              <a:t>. O cutie </a:t>
            </a:r>
            <a:r>
              <a:rPr lang="en-US" dirty="0" err="1"/>
              <a:t>completă</a:t>
            </a:r>
            <a:r>
              <a:rPr lang="en-US" dirty="0"/>
              <a:t> de </a:t>
            </a:r>
            <a:r>
              <a:rPr lang="en-US" dirty="0" err="1"/>
              <a:t>comutare</a:t>
            </a:r>
            <a:r>
              <a:rPr lang="en-US" dirty="0"/>
              <a:t> </a:t>
            </a:r>
            <a:r>
              <a:rPr lang="en-US" dirty="0" err="1"/>
              <a:t>etanșă</a:t>
            </a:r>
            <a:r>
              <a:rPr lang="en-US" dirty="0"/>
              <a:t> (IP-65)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fabricată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furnizată</a:t>
            </a:r>
            <a:r>
              <a:rPr lang="en-US" dirty="0"/>
              <a:t> </a:t>
            </a:r>
            <a:r>
              <a:rPr lang="en-US" dirty="0" err="1"/>
              <a:t>proporțional</a:t>
            </a:r>
            <a:r>
              <a:rPr lang="en-US" dirty="0"/>
              <a:t> cu </a:t>
            </a:r>
            <a:r>
              <a:rPr lang="en-US" dirty="0" err="1"/>
              <a:t>numărul</a:t>
            </a:r>
            <a:r>
              <a:rPr lang="en-US" dirty="0"/>
              <a:t> de </a:t>
            </a:r>
            <a:r>
              <a:rPr lang="en-US" dirty="0" err="1"/>
              <a:t>cabluri</a:t>
            </a:r>
            <a:r>
              <a:rPr lang="en-US" dirty="0"/>
              <a:t>/</a:t>
            </a:r>
            <a:r>
              <a:rPr lang="en-US" dirty="0" err="1"/>
              <a:t>covoare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putere</a:t>
            </a:r>
            <a:r>
              <a:rPr lang="en-US" dirty="0"/>
              <a:t>. 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lucrări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mari</a:t>
            </a:r>
            <a:r>
              <a:rPr lang="en-US" dirty="0"/>
              <a:t>, </a:t>
            </a:r>
            <a:r>
              <a:rPr lang="en-US" dirty="0" err="1"/>
              <a:t>dulapul</a:t>
            </a:r>
            <a:r>
              <a:rPr lang="en-US" dirty="0"/>
              <a:t> de control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extins</a:t>
            </a:r>
            <a:r>
              <a:rPr lang="en-US" dirty="0"/>
              <a:t> cu </a:t>
            </a:r>
            <a:r>
              <a:rPr lang="en-US" dirty="0" err="1"/>
              <a:t>regulatoare</a:t>
            </a:r>
            <a:r>
              <a:rPr lang="en-US" dirty="0"/>
              <a:t> de </a:t>
            </a:r>
            <a:r>
              <a:rPr lang="en-US" dirty="0" err="1"/>
              <a:t>putere</a:t>
            </a:r>
            <a:r>
              <a:rPr lang="en-US" dirty="0"/>
              <a:t> </a:t>
            </a:r>
            <a:r>
              <a:rPr lang="en-US" dirty="0" err="1"/>
              <a:t>modulante</a:t>
            </a:r>
            <a:r>
              <a:rPr lang="en-US" dirty="0"/>
              <a:t> de </a:t>
            </a:r>
            <a:r>
              <a:rPr lang="en-US" dirty="0" err="1"/>
              <a:t>până</a:t>
            </a:r>
            <a:r>
              <a:rPr lang="en-US" dirty="0"/>
              <a:t> la 50 kW care </a:t>
            </a:r>
            <a:r>
              <a:rPr lang="en-US" dirty="0" err="1"/>
              <a:t>previn</a:t>
            </a:r>
            <a:r>
              <a:rPr lang="en-US" dirty="0"/>
              <a:t> </a:t>
            </a:r>
            <a:r>
              <a:rPr lang="en-US" dirty="0" err="1"/>
              <a:t>sarcinile</a:t>
            </a:r>
            <a:r>
              <a:rPr lang="en-US" dirty="0"/>
              <a:t> de </a:t>
            </a:r>
            <a:r>
              <a:rPr lang="en-US" dirty="0" err="1"/>
              <a:t>vârf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, de </a:t>
            </a:r>
            <a:r>
              <a:rPr lang="en-US" dirty="0" err="1"/>
              <a:t>asemenea</a:t>
            </a:r>
            <a:r>
              <a:rPr lang="en-US" dirty="0"/>
              <a:t>, </a:t>
            </a:r>
            <a:r>
              <a:rPr lang="en-US" dirty="0" err="1"/>
              <a:t>economisesc</a:t>
            </a:r>
            <a:r>
              <a:rPr lang="en-US" dirty="0"/>
              <a:t> </a:t>
            </a:r>
            <a:r>
              <a:rPr lang="en-US" dirty="0" err="1"/>
              <a:t>energie</a:t>
            </a:r>
            <a:r>
              <a:rPr lang="en-US" dirty="0"/>
              <a:t>. </a:t>
            </a:r>
            <a:r>
              <a:rPr lang="en-US" dirty="0" err="1"/>
              <a:t>Sistemul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executat</a:t>
            </a:r>
            <a:r>
              <a:rPr lang="en-US" dirty="0"/>
              <a:t> </a:t>
            </a:r>
            <a:r>
              <a:rPr lang="en-US" dirty="0" err="1"/>
              <a:t>atât</a:t>
            </a:r>
            <a:r>
              <a:rPr lang="en-US" dirty="0"/>
              <a:t> la 230V </a:t>
            </a:r>
            <a:r>
              <a:rPr lang="en-US" dirty="0" err="1"/>
              <a:t>cât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la 400V.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86867" y="3597965"/>
            <a:ext cx="6999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Metode</a:t>
            </a:r>
            <a:r>
              <a:rPr lang="en-US" b="1" dirty="0"/>
              <a:t> de </a:t>
            </a:r>
            <a:r>
              <a:rPr lang="en-US" b="1" dirty="0" err="1"/>
              <a:t>instalare</a:t>
            </a:r>
            <a:endParaRPr lang="en-US" b="1" dirty="0"/>
          </a:p>
          <a:p>
            <a:r>
              <a:rPr lang="en-US" dirty="0" err="1"/>
              <a:t>Instalațiile</a:t>
            </a:r>
            <a:r>
              <a:rPr lang="en-US" dirty="0"/>
              <a:t> MAGNUM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aer</a:t>
            </a:r>
            <a:r>
              <a:rPr lang="en-US" dirty="0"/>
              <a:t> liber </a:t>
            </a:r>
            <a:r>
              <a:rPr lang="en-US" dirty="0" err="1"/>
              <a:t>sunt</a:t>
            </a:r>
            <a:r>
              <a:rPr lang="en-US" dirty="0"/>
              <a:t> calculate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proiectate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funcție</a:t>
            </a:r>
            <a:r>
              <a:rPr lang="en-US" dirty="0"/>
              <a:t> de </a:t>
            </a:r>
            <a:r>
              <a:rPr lang="en-US" dirty="0" err="1"/>
              <a:t>sarcină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87" y="2362553"/>
            <a:ext cx="4148527" cy="333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35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64695" y="310827"/>
            <a:ext cx="6156371" cy="34329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62787" y="350758"/>
            <a:ext cx="4724080" cy="954107"/>
          </a:xfrm>
          <a:prstGeom prst="rect">
            <a:avLst/>
          </a:prstGeom>
          <a:solidFill>
            <a:srgbClr val="F9C6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3200" b="1" dirty="0"/>
              <a:t>Cablu exterior </a:t>
            </a:r>
            <a:r>
              <a:rPr lang="ro-RO" sz="3200" b="1" dirty="0">
                <a:solidFill>
                  <a:srgbClr val="FF0000"/>
                </a:solidFill>
              </a:rPr>
              <a:t>MAGNUM </a:t>
            </a:r>
            <a:r>
              <a:rPr lang="ro-RO" sz="2400" b="1" dirty="0">
                <a:solidFill>
                  <a:srgbClr val="FF0000"/>
                </a:solidFill>
              </a:rPr>
              <a:t>pentru BETON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78724" y="654520"/>
            <a:ext cx="54009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În</a:t>
            </a:r>
            <a:r>
              <a:rPr lang="en-US" dirty="0"/>
              <a:t> special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suprafețe</a:t>
            </a:r>
            <a:r>
              <a:rPr lang="en-US" dirty="0"/>
              <a:t> </a:t>
            </a:r>
            <a:r>
              <a:rPr lang="en-US" dirty="0" err="1"/>
              <a:t>mari</a:t>
            </a:r>
            <a:r>
              <a:rPr lang="en-US" dirty="0"/>
              <a:t>, </a:t>
            </a:r>
            <a:r>
              <a:rPr lang="en-US" dirty="0" err="1"/>
              <a:t>precum</a:t>
            </a:r>
            <a:r>
              <a:rPr lang="en-US" dirty="0"/>
              <a:t> </a:t>
            </a:r>
            <a:r>
              <a:rPr lang="en-US" dirty="0" err="1"/>
              <a:t>docuri</a:t>
            </a:r>
            <a:r>
              <a:rPr lang="en-US" dirty="0"/>
              <a:t> de </a:t>
            </a:r>
            <a:r>
              <a:rPr lang="en-US" dirty="0" err="1"/>
              <a:t>încărcare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intrări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ieșiri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garaje</a:t>
            </a:r>
            <a:r>
              <a:rPr lang="en-US" dirty="0"/>
              <a:t>,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siguranța</a:t>
            </a:r>
            <a:r>
              <a:rPr lang="en-US" dirty="0"/>
              <a:t>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garantată</a:t>
            </a:r>
            <a:r>
              <a:rPr lang="en-US" dirty="0"/>
              <a:t>. </a:t>
            </a:r>
            <a:r>
              <a:rPr lang="en-US" dirty="0" err="1"/>
              <a:t>Cablul</a:t>
            </a:r>
            <a:r>
              <a:rPr lang="en-US" dirty="0"/>
              <a:t> de exterior MAGNUM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atașat</a:t>
            </a:r>
            <a:r>
              <a:rPr lang="en-US" dirty="0"/>
              <a:t> direct de </a:t>
            </a:r>
            <a:r>
              <a:rPr lang="en-US" dirty="0" err="1"/>
              <a:t>armătură</a:t>
            </a:r>
            <a:r>
              <a:rPr lang="en-US" dirty="0"/>
              <a:t> </a:t>
            </a:r>
            <a:r>
              <a:rPr lang="en-US" dirty="0" err="1"/>
              <a:t>înainte</a:t>
            </a:r>
            <a:r>
              <a:rPr lang="en-US" dirty="0"/>
              <a:t> de </a:t>
            </a:r>
            <a:r>
              <a:rPr lang="en-US" dirty="0" err="1"/>
              <a:t>turnarea</a:t>
            </a:r>
            <a:r>
              <a:rPr lang="en-US" dirty="0"/>
              <a:t> </a:t>
            </a:r>
            <a:r>
              <a:rPr lang="en-US" dirty="0" err="1"/>
              <a:t>stratului</a:t>
            </a:r>
            <a:r>
              <a:rPr lang="en-US" dirty="0"/>
              <a:t> de </a:t>
            </a:r>
            <a:r>
              <a:rPr lang="en-US" dirty="0" err="1"/>
              <a:t>nisip</a:t>
            </a:r>
            <a:r>
              <a:rPr lang="en-US" dirty="0"/>
              <a:t>, </a:t>
            </a:r>
            <a:r>
              <a:rPr lang="en-US" dirty="0" err="1"/>
              <a:t>beton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asfalt</a:t>
            </a:r>
            <a:r>
              <a:rPr lang="en-US" dirty="0"/>
              <a:t>.</a:t>
            </a:r>
          </a:p>
          <a:p>
            <a:r>
              <a:rPr lang="en-US" b="1" dirty="0">
                <a:solidFill>
                  <a:srgbClr val="FF0000"/>
                </a:solidFill>
              </a:rPr>
              <a:t>MAGNUM Outdoor </a:t>
            </a:r>
            <a:r>
              <a:rPr lang="en-US" dirty="0" err="1"/>
              <a:t>este</a:t>
            </a:r>
            <a:r>
              <a:rPr lang="en-US" dirty="0"/>
              <a:t> un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foarte</a:t>
            </a:r>
            <a:r>
              <a:rPr lang="en-US" dirty="0"/>
              <a:t> </a:t>
            </a:r>
            <a:r>
              <a:rPr lang="en-US" dirty="0" err="1"/>
              <a:t>avansat</a:t>
            </a:r>
            <a:r>
              <a:rPr lang="en-US" dirty="0"/>
              <a:t> de </a:t>
            </a:r>
            <a:r>
              <a:rPr lang="en-US" dirty="0" err="1"/>
              <a:t>cabluri</a:t>
            </a:r>
            <a:r>
              <a:rPr lang="en-US" dirty="0"/>
              <a:t> de </a:t>
            </a:r>
            <a:r>
              <a:rPr lang="en-US" dirty="0" err="1"/>
              <a:t>încălzire</a:t>
            </a:r>
            <a:r>
              <a:rPr lang="en-US" dirty="0"/>
              <a:t>, 2 </a:t>
            </a:r>
            <a:r>
              <a:rPr lang="en-US" dirty="0" err="1"/>
              <a:t>unități</a:t>
            </a:r>
            <a:r>
              <a:rPr lang="en-US" dirty="0"/>
              <a:t> de </a:t>
            </a:r>
            <a:r>
              <a:rPr lang="en-US" dirty="0" err="1"/>
              <a:t>senzor</a:t>
            </a:r>
            <a:r>
              <a:rPr lang="en-US" dirty="0"/>
              <a:t> care </a:t>
            </a:r>
            <a:r>
              <a:rPr lang="en-US" dirty="0" err="1"/>
              <a:t>măsoară</a:t>
            </a:r>
            <a:r>
              <a:rPr lang="en-US" dirty="0"/>
              <a:t> </a:t>
            </a:r>
            <a:r>
              <a:rPr lang="en-US" dirty="0" err="1"/>
              <a:t>umiditatea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combinație</a:t>
            </a:r>
            <a:r>
              <a:rPr lang="en-US" dirty="0"/>
              <a:t> cu </a:t>
            </a:r>
            <a:r>
              <a:rPr lang="en-US" dirty="0" err="1"/>
              <a:t>temperatura</a:t>
            </a:r>
            <a:r>
              <a:rPr lang="en-US" dirty="0"/>
              <a:t> </a:t>
            </a:r>
            <a:r>
              <a:rPr lang="en-US" dirty="0" err="1"/>
              <a:t>exterioară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o cutie de control </a:t>
            </a:r>
            <a:r>
              <a:rPr lang="en-US" dirty="0" err="1"/>
              <a:t>personalizată</a:t>
            </a:r>
            <a:r>
              <a:rPr lang="en-US" dirty="0"/>
              <a:t>. </a:t>
            </a:r>
          </a:p>
        </p:txBody>
      </p:sp>
      <p:sp>
        <p:nvSpPr>
          <p:cNvPr id="6" name="Rectangle 5"/>
          <p:cNvSpPr/>
          <p:nvPr/>
        </p:nvSpPr>
        <p:spPr>
          <a:xfrm>
            <a:off x="325458" y="269676"/>
            <a:ext cx="91985" cy="11218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40" y="1455330"/>
            <a:ext cx="3949148" cy="29573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5458" y="4476576"/>
            <a:ext cx="117008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Cablul</a:t>
            </a:r>
            <a:r>
              <a:rPr lang="en-US" dirty="0"/>
              <a:t> de </a:t>
            </a:r>
            <a:r>
              <a:rPr lang="en-US" dirty="0" err="1"/>
              <a:t>alimentare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conectat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mod </a:t>
            </a:r>
            <a:r>
              <a:rPr lang="en-US" dirty="0" err="1"/>
              <a:t>unic</a:t>
            </a:r>
            <a:r>
              <a:rPr lang="en-US" dirty="0"/>
              <a:t> la </a:t>
            </a:r>
            <a:r>
              <a:rPr lang="en-US" dirty="0" err="1"/>
              <a:t>firul</a:t>
            </a:r>
            <a:r>
              <a:rPr lang="en-US" dirty="0"/>
              <a:t> de </a:t>
            </a:r>
            <a:r>
              <a:rPr lang="en-US" dirty="0" err="1"/>
              <a:t>rezistență</a:t>
            </a:r>
            <a:r>
              <a:rPr lang="en-US" dirty="0"/>
              <a:t>. </a:t>
            </a:r>
            <a:r>
              <a:rPr lang="en-US" dirty="0" err="1"/>
              <a:t>Învelișul</a:t>
            </a:r>
            <a:r>
              <a:rPr lang="en-US" dirty="0"/>
              <a:t> de </a:t>
            </a:r>
            <a:r>
              <a:rPr lang="en-US" dirty="0" err="1"/>
              <a:t>armare</a:t>
            </a:r>
            <a:r>
              <a:rPr lang="en-US" dirty="0"/>
              <a:t> din </a:t>
            </a:r>
            <a:r>
              <a:rPr lang="en-US" dirty="0" err="1"/>
              <a:t>aluminiu</a:t>
            </a:r>
            <a:r>
              <a:rPr lang="en-US" dirty="0"/>
              <a:t> </a:t>
            </a:r>
            <a:r>
              <a:rPr lang="en-US" dirty="0" err="1"/>
              <a:t>protejează</a:t>
            </a:r>
            <a:r>
              <a:rPr lang="en-US" dirty="0"/>
              <a:t> </a:t>
            </a:r>
            <a:r>
              <a:rPr lang="en-US" dirty="0" err="1"/>
              <a:t>firele</a:t>
            </a:r>
            <a:r>
              <a:rPr lang="en-US" dirty="0"/>
              <a:t> de </a:t>
            </a:r>
            <a:r>
              <a:rPr lang="en-US" dirty="0" err="1"/>
              <a:t>rezistență</a:t>
            </a:r>
            <a:r>
              <a:rPr lang="en-US" dirty="0"/>
              <a:t> </a:t>
            </a:r>
            <a:r>
              <a:rPr lang="en-US" dirty="0" err="1"/>
              <a:t>împotriva</a:t>
            </a:r>
            <a:r>
              <a:rPr lang="en-US" dirty="0"/>
              <a:t> </a:t>
            </a:r>
            <a:r>
              <a:rPr lang="en-US" dirty="0" err="1"/>
              <a:t>deteriorării</a:t>
            </a:r>
            <a:r>
              <a:rPr lang="en-US" dirty="0"/>
              <a:t> </a:t>
            </a:r>
            <a:r>
              <a:rPr lang="en-US" dirty="0" err="1"/>
              <a:t>mecanice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protejează</a:t>
            </a:r>
            <a:r>
              <a:rPr lang="en-US" dirty="0"/>
              <a:t> </a:t>
            </a:r>
            <a:r>
              <a:rPr lang="en-US" dirty="0" err="1"/>
              <a:t>cablul</a:t>
            </a:r>
            <a:r>
              <a:rPr lang="en-US" dirty="0"/>
              <a:t> </a:t>
            </a:r>
            <a:r>
              <a:rPr lang="en-US" dirty="0" err="1"/>
              <a:t>împotriva</a:t>
            </a:r>
            <a:r>
              <a:rPr lang="en-US" dirty="0"/>
              <a:t> EMC (</a:t>
            </a:r>
            <a:r>
              <a:rPr lang="en-US" dirty="0" err="1"/>
              <a:t>radiația</a:t>
            </a:r>
            <a:r>
              <a:rPr lang="en-US" dirty="0"/>
              <a:t> </a:t>
            </a:r>
            <a:r>
              <a:rPr lang="en-US" dirty="0" err="1"/>
              <a:t>electromagnetică</a:t>
            </a:r>
            <a:r>
              <a:rPr lang="en-US" dirty="0"/>
              <a:t>). </a:t>
            </a:r>
            <a:r>
              <a:rPr lang="en-US" dirty="0" err="1"/>
              <a:t>Aceasta</a:t>
            </a:r>
            <a:r>
              <a:rPr lang="en-US" dirty="0"/>
              <a:t> are </a:t>
            </a:r>
            <a:r>
              <a:rPr lang="en-US" dirty="0" err="1"/>
              <a:t>avantajul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cablul</a:t>
            </a:r>
            <a:r>
              <a:rPr lang="en-US" dirty="0"/>
              <a:t> nu </a:t>
            </a:r>
            <a:r>
              <a:rPr lang="en-US" dirty="0" err="1"/>
              <a:t>interferează</a:t>
            </a:r>
            <a:r>
              <a:rPr lang="en-US" dirty="0"/>
              <a:t> cu </a:t>
            </a:r>
            <a:r>
              <a:rPr lang="en-US" dirty="0" err="1"/>
              <a:t>telefoanele</a:t>
            </a:r>
            <a:r>
              <a:rPr lang="en-US" dirty="0"/>
              <a:t> mobile, </a:t>
            </a:r>
            <a:r>
              <a:rPr lang="en-US" dirty="0" err="1"/>
              <a:t>ușile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porțile</a:t>
            </a:r>
            <a:r>
              <a:rPr lang="en-US" dirty="0"/>
              <a:t> de </a:t>
            </a:r>
            <a:r>
              <a:rPr lang="en-US" dirty="0" err="1"/>
              <a:t>garaj</a:t>
            </a:r>
            <a:r>
              <a:rPr lang="en-US" dirty="0"/>
              <a:t> </a:t>
            </a:r>
            <a:r>
              <a:rPr lang="en-US" dirty="0" err="1"/>
              <a:t>acționate</a:t>
            </a:r>
            <a:r>
              <a:rPr lang="en-US" dirty="0"/>
              <a:t> electric, </a:t>
            </a:r>
            <a:r>
              <a:rPr lang="en-US" dirty="0" err="1"/>
              <a:t>instalațiile</a:t>
            </a:r>
            <a:r>
              <a:rPr lang="en-US" dirty="0"/>
              <a:t> de </a:t>
            </a:r>
            <a:r>
              <a:rPr lang="en-US" dirty="0" err="1"/>
              <a:t>securitate</a:t>
            </a:r>
            <a:r>
              <a:rPr lang="en-US" dirty="0"/>
              <a:t> etc.</a:t>
            </a:r>
          </a:p>
          <a:p>
            <a:r>
              <a:rPr lang="en-US" dirty="0" err="1"/>
              <a:t>Cablul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echipat</a:t>
            </a:r>
            <a:r>
              <a:rPr lang="en-US" dirty="0"/>
              <a:t> cu </a:t>
            </a:r>
            <a:r>
              <a:rPr lang="en-US" dirty="0" err="1"/>
              <a:t>mantale</a:t>
            </a:r>
            <a:r>
              <a:rPr lang="en-US" dirty="0"/>
              <a:t> </a:t>
            </a:r>
            <a:r>
              <a:rPr lang="en-US" dirty="0" err="1"/>
              <a:t>interioare</a:t>
            </a:r>
            <a:r>
              <a:rPr lang="en-US" dirty="0"/>
              <a:t> din PTFE (Teflon) </a:t>
            </a:r>
            <a:r>
              <a:rPr lang="en-US" dirty="0" err="1"/>
              <a:t>si</a:t>
            </a:r>
            <a:r>
              <a:rPr lang="en-US" dirty="0"/>
              <a:t> o manta </a:t>
            </a:r>
            <a:r>
              <a:rPr lang="en-US" dirty="0" err="1"/>
              <a:t>exterioara</a:t>
            </a:r>
            <a:r>
              <a:rPr lang="en-US" dirty="0"/>
              <a:t> din PVC care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rezistenta</a:t>
            </a:r>
            <a:r>
              <a:rPr lang="en-US" dirty="0"/>
              <a:t> la </a:t>
            </a:r>
            <a:r>
              <a:rPr lang="en-US" dirty="0" err="1"/>
              <a:t>efectele</a:t>
            </a:r>
            <a:r>
              <a:rPr lang="en-US" dirty="0"/>
              <a:t> </a:t>
            </a:r>
            <a:r>
              <a:rPr lang="en-US" dirty="0" err="1"/>
              <a:t>substantelor</a:t>
            </a:r>
            <a:r>
              <a:rPr lang="en-US" dirty="0"/>
              <a:t> </a:t>
            </a:r>
            <a:r>
              <a:rPr lang="en-US" dirty="0" err="1"/>
              <a:t>chimice</a:t>
            </a:r>
            <a:r>
              <a:rPr lang="en-US" dirty="0"/>
              <a:t>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84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893479" y="310828"/>
            <a:ext cx="7027588" cy="28763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62787" y="350758"/>
            <a:ext cx="4148527" cy="830997"/>
          </a:xfrm>
          <a:prstGeom prst="rect">
            <a:avLst/>
          </a:prstGeom>
          <a:solidFill>
            <a:srgbClr val="F9C6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/>
              <a:t>Cablu exterior </a:t>
            </a:r>
            <a:r>
              <a:rPr lang="ro-RO" sz="2400" b="1" dirty="0">
                <a:solidFill>
                  <a:srgbClr val="FF0000"/>
                </a:solidFill>
              </a:rPr>
              <a:t>MAGNUM pentru BETON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86867" y="495494"/>
            <a:ext cx="6934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/>
              <a:t>complet</a:t>
            </a:r>
            <a:endParaRPr lang="en-US" b="1" dirty="0"/>
          </a:p>
          <a:p>
            <a:r>
              <a:rPr lang="en-US" dirty="0" err="1"/>
              <a:t>Instalațiile</a:t>
            </a:r>
            <a:r>
              <a:rPr lang="en-US" dirty="0"/>
              <a:t> MAGNUM Outdoor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desenate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proiectate</a:t>
            </a:r>
            <a:r>
              <a:rPr lang="en-US" dirty="0"/>
              <a:t> special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funcție</a:t>
            </a:r>
            <a:r>
              <a:rPr lang="en-US" dirty="0"/>
              <a:t> de </a:t>
            </a:r>
            <a:r>
              <a:rPr lang="en-US" dirty="0" err="1"/>
              <a:t>sarcină</a:t>
            </a:r>
            <a:r>
              <a:rPr lang="en-US" dirty="0"/>
              <a:t>. O cutie </a:t>
            </a:r>
            <a:r>
              <a:rPr lang="en-US" dirty="0" err="1"/>
              <a:t>completă</a:t>
            </a:r>
            <a:r>
              <a:rPr lang="en-US" dirty="0"/>
              <a:t> de </a:t>
            </a:r>
            <a:r>
              <a:rPr lang="en-US" dirty="0" err="1"/>
              <a:t>comutare</a:t>
            </a:r>
            <a:r>
              <a:rPr lang="en-US" dirty="0"/>
              <a:t> </a:t>
            </a:r>
            <a:r>
              <a:rPr lang="en-US" dirty="0" err="1"/>
              <a:t>etanșă</a:t>
            </a:r>
            <a:r>
              <a:rPr lang="en-US" dirty="0"/>
              <a:t> (IP-65)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fabricată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furnizată</a:t>
            </a:r>
            <a:r>
              <a:rPr lang="en-US" dirty="0"/>
              <a:t> </a:t>
            </a:r>
            <a:r>
              <a:rPr lang="en-US" dirty="0" err="1"/>
              <a:t>proporțional</a:t>
            </a:r>
            <a:r>
              <a:rPr lang="en-US" dirty="0"/>
              <a:t> cu </a:t>
            </a:r>
            <a:r>
              <a:rPr lang="en-US" dirty="0" err="1"/>
              <a:t>numărul</a:t>
            </a:r>
            <a:r>
              <a:rPr lang="en-US" dirty="0"/>
              <a:t> de </a:t>
            </a:r>
            <a:r>
              <a:rPr lang="en-US" dirty="0" err="1"/>
              <a:t>cabluri</a:t>
            </a:r>
            <a:r>
              <a:rPr lang="en-US" dirty="0"/>
              <a:t>/</a:t>
            </a:r>
            <a:r>
              <a:rPr lang="en-US" dirty="0" err="1"/>
              <a:t>covoare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putere</a:t>
            </a:r>
            <a:r>
              <a:rPr lang="en-US" dirty="0"/>
              <a:t>. 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lucrări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mari</a:t>
            </a:r>
            <a:r>
              <a:rPr lang="en-US" dirty="0"/>
              <a:t>, </a:t>
            </a:r>
            <a:r>
              <a:rPr lang="en-US" dirty="0" err="1"/>
              <a:t>dulapul</a:t>
            </a:r>
            <a:r>
              <a:rPr lang="en-US" dirty="0"/>
              <a:t> de control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extins</a:t>
            </a:r>
            <a:r>
              <a:rPr lang="en-US" dirty="0"/>
              <a:t> cu </a:t>
            </a:r>
            <a:r>
              <a:rPr lang="en-US" dirty="0" err="1"/>
              <a:t>regulatoare</a:t>
            </a:r>
            <a:r>
              <a:rPr lang="en-US" dirty="0"/>
              <a:t> de </a:t>
            </a:r>
            <a:r>
              <a:rPr lang="en-US" dirty="0" err="1"/>
              <a:t>putere</a:t>
            </a:r>
            <a:r>
              <a:rPr lang="en-US" dirty="0"/>
              <a:t> </a:t>
            </a:r>
            <a:r>
              <a:rPr lang="en-US" dirty="0" err="1"/>
              <a:t>modulante</a:t>
            </a:r>
            <a:r>
              <a:rPr lang="en-US" dirty="0"/>
              <a:t> de </a:t>
            </a:r>
            <a:r>
              <a:rPr lang="en-US" dirty="0" err="1"/>
              <a:t>până</a:t>
            </a:r>
            <a:r>
              <a:rPr lang="en-US" dirty="0"/>
              <a:t> la 50 kW care </a:t>
            </a:r>
            <a:r>
              <a:rPr lang="en-US" dirty="0" err="1"/>
              <a:t>previn</a:t>
            </a:r>
            <a:r>
              <a:rPr lang="en-US" dirty="0"/>
              <a:t> </a:t>
            </a:r>
            <a:r>
              <a:rPr lang="en-US" dirty="0" err="1"/>
              <a:t>sarcinile</a:t>
            </a:r>
            <a:r>
              <a:rPr lang="en-US" dirty="0"/>
              <a:t> de </a:t>
            </a:r>
            <a:r>
              <a:rPr lang="en-US" dirty="0" err="1"/>
              <a:t>vârf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, de </a:t>
            </a:r>
            <a:r>
              <a:rPr lang="en-US" dirty="0" err="1"/>
              <a:t>asemenea</a:t>
            </a:r>
            <a:r>
              <a:rPr lang="en-US" dirty="0"/>
              <a:t>, </a:t>
            </a:r>
            <a:r>
              <a:rPr lang="en-US" dirty="0" err="1"/>
              <a:t>economisesc</a:t>
            </a:r>
            <a:r>
              <a:rPr lang="en-US" dirty="0"/>
              <a:t> </a:t>
            </a:r>
            <a:r>
              <a:rPr lang="en-US" dirty="0" err="1"/>
              <a:t>energie</a:t>
            </a:r>
            <a:r>
              <a:rPr lang="en-US" dirty="0"/>
              <a:t>. </a:t>
            </a:r>
            <a:r>
              <a:rPr lang="en-US" dirty="0" err="1"/>
              <a:t>Sistemul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executat</a:t>
            </a:r>
            <a:r>
              <a:rPr lang="en-US" dirty="0"/>
              <a:t> </a:t>
            </a:r>
            <a:r>
              <a:rPr lang="en-US" dirty="0" err="1"/>
              <a:t>atât</a:t>
            </a:r>
            <a:r>
              <a:rPr lang="en-US" dirty="0"/>
              <a:t> la 230V </a:t>
            </a:r>
            <a:r>
              <a:rPr lang="en-US" dirty="0" err="1"/>
              <a:t>cât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la 400V.</a:t>
            </a:r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en-US" dirty="0"/>
          </a:p>
          <a:p>
            <a:r>
              <a:rPr lang="en-US" b="1" dirty="0" err="1"/>
              <a:t>Metoda</a:t>
            </a:r>
            <a:r>
              <a:rPr lang="en-US" b="1" dirty="0"/>
              <a:t> de </a:t>
            </a:r>
            <a:r>
              <a:rPr lang="en-US" b="1" dirty="0" err="1"/>
              <a:t>instalare</a:t>
            </a:r>
            <a:endParaRPr lang="en-US" b="1" dirty="0"/>
          </a:p>
          <a:p>
            <a:r>
              <a:rPr lang="en-US" dirty="0" err="1"/>
              <a:t>Instalațiile</a:t>
            </a:r>
            <a:r>
              <a:rPr lang="en-US" dirty="0"/>
              <a:t> MAGNUM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aer</a:t>
            </a:r>
            <a:r>
              <a:rPr lang="en-US" dirty="0"/>
              <a:t> liber </a:t>
            </a:r>
            <a:r>
              <a:rPr lang="en-US" dirty="0" err="1"/>
              <a:t>sunt</a:t>
            </a:r>
            <a:r>
              <a:rPr lang="en-US" dirty="0"/>
              <a:t> calculate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proiectate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funcție</a:t>
            </a:r>
            <a:r>
              <a:rPr lang="en-US" dirty="0"/>
              <a:t> de </a:t>
            </a:r>
            <a:r>
              <a:rPr lang="en-US" dirty="0" err="1"/>
              <a:t>sarcină</a:t>
            </a:r>
            <a:r>
              <a:rPr lang="en-US" dirty="0"/>
              <a:t>.</a:t>
            </a:r>
          </a:p>
          <a:p>
            <a:br>
              <a:rPr lang="en-US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87" y="1678470"/>
            <a:ext cx="4146265" cy="354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88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94088" y="2087217"/>
            <a:ext cx="7027588" cy="15107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62787" y="350758"/>
            <a:ext cx="5482030" cy="861774"/>
          </a:xfrm>
          <a:prstGeom prst="rect">
            <a:avLst/>
          </a:prstGeom>
          <a:solidFill>
            <a:srgbClr val="F9C6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3200" b="1" dirty="0">
                <a:solidFill>
                  <a:srgbClr val="FF0000"/>
                </a:solidFill>
              </a:rPr>
              <a:t>MAGNUM C</a:t>
            </a:r>
            <a:r>
              <a:rPr lang="en-US" sz="3200" b="1" dirty="0" err="1">
                <a:solidFill>
                  <a:srgbClr val="FF0000"/>
                </a:solidFill>
              </a:rPr>
              <a:t>ovora</a:t>
            </a:r>
            <a:r>
              <a:rPr lang="ro-RO" sz="3200" b="1" dirty="0">
                <a:solidFill>
                  <a:srgbClr val="FF0000"/>
                </a:solidFill>
              </a:rPr>
              <a:t>ș exterior</a:t>
            </a:r>
            <a:r>
              <a:rPr lang="ro-RO" sz="2400" b="1" dirty="0">
                <a:solidFill>
                  <a:srgbClr val="FF0000"/>
                </a:solidFill>
              </a:rPr>
              <a:t> </a:t>
            </a:r>
          </a:p>
          <a:p>
            <a:r>
              <a:rPr lang="ro-RO" b="1" dirty="0"/>
              <a:t>        </a:t>
            </a:r>
            <a:r>
              <a:rPr lang="en-US" b="1" dirty="0" err="1"/>
              <a:t>Pentru</a:t>
            </a:r>
            <a:r>
              <a:rPr lang="en-US" b="1" dirty="0"/>
              <a:t> </a:t>
            </a:r>
            <a:r>
              <a:rPr lang="en-US" b="1" dirty="0" err="1"/>
              <a:t>instalare</a:t>
            </a:r>
            <a:r>
              <a:rPr lang="en-US" b="1" dirty="0"/>
              <a:t> </a:t>
            </a:r>
            <a:r>
              <a:rPr lang="en-US" b="1" dirty="0" err="1"/>
              <a:t>pe</a:t>
            </a:r>
            <a:r>
              <a:rPr lang="en-US" b="1" dirty="0"/>
              <a:t> </a:t>
            </a:r>
            <a:r>
              <a:rPr lang="en-US" b="1" dirty="0" err="1"/>
              <a:t>asfalt</a:t>
            </a:r>
            <a:r>
              <a:rPr lang="en-US" b="1" dirty="0"/>
              <a:t> </a:t>
            </a:r>
            <a:r>
              <a:rPr lang="ro-RO" b="1" dirty="0"/>
              <a:t>ș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beton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33250" y="2413337"/>
            <a:ext cx="65358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Acest</a:t>
            </a:r>
            <a:r>
              <a:rPr lang="en-US" b="1" dirty="0"/>
              <a:t> </a:t>
            </a:r>
            <a:r>
              <a:rPr lang="en-US" b="1" dirty="0" err="1"/>
              <a:t>covoraș</a:t>
            </a:r>
            <a:r>
              <a:rPr lang="en-US" b="1" dirty="0"/>
              <a:t> a </a:t>
            </a:r>
            <a:r>
              <a:rPr lang="en-US" b="1" dirty="0" err="1"/>
              <a:t>fost</a:t>
            </a:r>
            <a:r>
              <a:rPr lang="en-US" b="1" dirty="0"/>
              <a:t> special </a:t>
            </a:r>
            <a:r>
              <a:rPr lang="en-US" b="1" dirty="0" err="1"/>
              <a:t>dezvoltat</a:t>
            </a:r>
            <a:r>
              <a:rPr lang="en-US" b="1" dirty="0"/>
              <a:t> </a:t>
            </a:r>
            <a:r>
              <a:rPr lang="en-US" b="1" dirty="0" err="1"/>
              <a:t>pentru</a:t>
            </a:r>
            <a:r>
              <a:rPr lang="en-US" b="1" dirty="0"/>
              <a:t> a </a:t>
            </a:r>
            <a:r>
              <a:rPr lang="en-US" b="1" dirty="0" err="1"/>
              <a:t>încălzi</a:t>
            </a:r>
            <a:r>
              <a:rPr lang="en-US" b="1" dirty="0"/>
              <a:t> </a:t>
            </a:r>
            <a:r>
              <a:rPr lang="en-US" b="1" dirty="0" err="1"/>
              <a:t>poteci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piste</a:t>
            </a:r>
            <a:r>
              <a:rPr lang="en-US" b="1" dirty="0"/>
              <a:t>. </a:t>
            </a:r>
            <a:r>
              <a:rPr lang="en-US" b="1" dirty="0" err="1"/>
              <a:t>Covorașul</a:t>
            </a:r>
            <a:r>
              <a:rPr lang="en-US" b="1" dirty="0"/>
              <a:t> de </a:t>
            </a:r>
            <a:r>
              <a:rPr lang="en-US" b="1" dirty="0" err="1"/>
              <a:t>încălzire</a:t>
            </a:r>
            <a:r>
              <a:rPr lang="en-US" b="1" dirty="0"/>
              <a:t> </a:t>
            </a:r>
            <a:r>
              <a:rPr lang="en-US" b="1" dirty="0" err="1"/>
              <a:t>este</a:t>
            </a:r>
            <a:r>
              <a:rPr lang="en-US" b="1" dirty="0"/>
              <a:t> </a:t>
            </a:r>
            <a:r>
              <a:rPr lang="en-US" b="1" dirty="0" err="1"/>
              <a:t>ușor</a:t>
            </a:r>
            <a:r>
              <a:rPr lang="en-US" b="1" dirty="0"/>
              <a:t> de </a:t>
            </a:r>
            <a:r>
              <a:rPr lang="en-US" b="1" dirty="0" err="1"/>
              <a:t>întins</a:t>
            </a:r>
            <a:r>
              <a:rPr lang="en-US" b="1" dirty="0"/>
              <a:t>, </a:t>
            </a:r>
            <a:r>
              <a:rPr lang="en-US" b="1" dirty="0" err="1"/>
              <a:t>tăiat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pliat</a:t>
            </a:r>
            <a:r>
              <a:rPr lang="en-US" b="1" dirty="0"/>
              <a:t> </a:t>
            </a:r>
            <a:r>
              <a:rPr lang="en-US" b="1" dirty="0" err="1"/>
              <a:t>pentru</a:t>
            </a:r>
            <a:r>
              <a:rPr lang="en-US" b="1" dirty="0"/>
              <a:t> o </a:t>
            </a:r>
            <a:r>
              <a:rPr lang="en-US" b="1" dirty="0" err="1"/>
              <a:t>instalare</a:t>
            </a:r>
            <a:r>
              <a:rPr lang="en-US" b="1" dirty="0"/>
              <a:t> </a:t>
            </a:r>
            <a:r>
              <a:rPr lang="en-US" b="1" dirty="0" err="1"/>
              <a:t>ușoară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rapidă</a:t>
            </a:r>
            <a:r>
              <a:rPr lang="en-US" b="1" dirty="0"/>
              <a:t>.</a:t>
            </a:r>
            <a:endParaRPr lang="ro-RO" b="1" dirty="0"/>
          </a:p>
          <a:p>
            <a:endParaRPr lang="en-US" dirty="0"/>
          </a:p>
          <a:p>
            <a:endParaRPr lang="ro-RO" dirty="0"/>
          </a:p>
          <a:p>
            <a:endParaRPr lang="ro-RO" dirty="0"/>
          </a:p>
          <a:p>
            <a:r>
              <a:rPr lang="en-US" dirty="0">
                <a:solidFill>
                  <a:srgbClr val="FF0000"/>
                </a:solidFill>
              </a:rPr>
              <a:t>MAGNUM Outdoor Mat </a:t>
            </a:r>
            <a:r>
              <a:rPr lang="en-US" dirty="0" err="1"/>
              <a:t>este</a:t>
            </a:r>
            <a:r>
              <a:rPr lang="en-US" dirty="0"/>
              <a:t> un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foarte</a:t>
            </a:r>
            <a:r>
              <a:rPr lang="en-US" dirty="0"/>
              <a:t> </a:t>
            </a:r>
            <a:r>
              <a:rPr lang="en-US" dirty="0" err="1"/>
              <a:t>avansat</a:t>
            </a:r>
            <a:r>
              <a:rPr lang="en-US" dirty="0"/>
              <a:t> de </a:t>
            </a:r>
            <a:r>
              <a:rPr lang="en-US" dirty="0" err="1"/>
              <a:t>covorașe</a:t>
            </a:r>
            <a:r>
              <a:rPr lang="en-US" dirty="0"/>
              <a:t> de </a:t>
            </a:r>
            <a:r>
              <a:rPr lang="en-US" dirty="0" err="1"/>
              <a:t>încălzire</a:t>
            </a:r>
            <a:r>
              <a:rPr lang="en-US" dirty="0"/>
              <a:t>, 2 </a:t>
            </a:r>
            <a:r>
              <a:rPr lang="en-US" dirty="0" err="1"/>
              <a:t>unități</a:t>
            </a:r>
            <a:r>
              <a:rPr lang="en-US" dirty="0"/>
              <a:t> de </a:t>
            </a:r>
            <a:r>
              <a:rPr lang="en-US" dirty="0" err="1"/>
              <a:t>senzor</a:t>
            </a:r>
            <a:r>
              <a:rPr lang="en-US" dirty="0"/>
              <a:t> care </a:t>
            </a:r>
            <a:r>
              <a:rPr lang="en-US" dirty="0" err="1"/>
              <a:t>măsoară</a:t>
            </a:r>
            <a:r>
              <a:rPr lang="en-US" dirty="0"/>
              <a:t> </a:t>
            </a:r>
            <a:r>
              <a:rPr lang="en-US" dirty="0" err="1"/>
              <a:t>umiditatea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combinație</a:t>
            </a:r>
            <a:r>
              <a:rPr lang="en-US" dirty="0"/>
              <a:t> cu </a:t>
            </a:r>
            <a:r>
              <a:rPr lang="en-US" dirty="0" err="1"/>
              <a:t>temperatura</a:t>
            </a:r>
            <a:r>
              <a:rPr lang="en-US" dirty="0"/>
              <a:t> </a:t>
            </a:r>
            <a:r>
              <a:rPr lang="en-US" dirty="0" err="1"/>
              <a:t>exterioară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o cutie de control </a:t>
            </a:r>
            <a:r>
              <a:rPr lang="en-US" dirty="0" err="1"/>
              <a:t>personalizată</a:t>
            </a:r>
            <a:r>
              <a:rPr lang="en-US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25459" y="269677"/>
            <a:ext cx="91984" cy="10489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81" y="2288899"/>
            <a:ext cx="390525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4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38799" y="1573976"/>
            <a:ext cx="6282267" cy="420153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274903" y="2243583"/>
            <a:ext cx="52644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Cablul</a:t>
            </a:r>
            <a:r>
              <a:rPr lang="en-US" dirty="0"/>
              <a:t> de </a:t>
            </a:r>
            <a:r>
              <a:rPr lang="en-US" dirty="0" err="1"/>
              <a:t>alimentare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conectat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mod </a:t>
            </a:r>
            <a:r>
              <a:rPr lang="en-US" dirty="0" err="1"/>
              <a:t>unic</a:t>
            </a:r>
            <a:r>
              <a:rPr lang="en-US" dirty="0"/>
              <a:t> la </a:t>
            </a:r>
            <a:r>
              <a:rPr lang="en-US" dirty="0" err="1"/>
              <a:t>firul</a:t>
            </a:r>
            <a:r>
              <a:rPr lang="en-US" dirty="0"/>
              <a:t> de </a:t>
            </a:r>
            <a:r>
              <a:rPr lang="en-US" dirty="0" err="1"/>
              <a:t>rezistență</a:t>
            </a:r>
            <a:r>
              <a:rPr lang="en-US" dirty="0"/>
              <a:t>. </a:t>
            </a:r>
            <a:r>
              <a:rPr lang="en-US" dirty="0" err="1"/>
              <a:t>Învelișul</a:t>
            </a:r>
            <a:r>
              <a:rPr lang="en-US" dirty="0"/>
              <a:t> de </a:t>
            </a:r>
            <a:r>
              <a:rPr lang="en-US" dirty="0" err="1"/>
              <a:t>armare</a:t>
            </a:r>
            <a:r>
              <a:rPr lang="en-US" dirty="0"/>
              <a:t> din </a:t>
            </a:r>
            <a:r>
              <a:rPr lang="en-US" dirty="0" err="1"/>
              <a:t>aluminiu</a:t>
            </a:r>
            <a:r>
              <a:rPr lang="en-US" dirty="0"/>
              <a:t> </a:t>
            </a:r>
            <a:r>
              <a:rPr lang="en-US" dirty="0" err="1"/>
              <a:t>protejează</a:t>
            </a:r>
            <a:r>
              <a:rPr lang="en-US" dirty="0"/>
              <a:t> </a:t>
            </a:r>
            <a:r>
              <a:rPr lang="en-US" dirty="0" err="1"/>
              <a:t>firele</a:t>
            </a:r>
            <a:r>
              <a:rPr lang="en-US" dirty="0"/>
              <a:t> de </a:t>
            </a:r>
            <a:r>
              <a:rPr lang="en-US" dirty="0" err="1"/>
              <a:t>rezistență</a:t>
            </a:r>
            <a:r>
              <a:rPr lang="en-US" dirty="0"/>
              <a:t> </a:t>
            </a:r>
            <a:r>
              <a:rPr lang="en-US" dirty="0" err="1"/>
              <a:t>împotriva</a:t>
            </a:r>
            <a:r>
              <a:rPr lang="en-US" dirty="0"/>
              <a:t> </a:t>
            </a:r>
            <a:r>
              <a:rPr lang="en-US" dirty="0" err="1"/>
              <a:t>deteriorării</a:t>
            </a:r>
            <a:r>
              <a:rPr lang="en-US" dirty="0"/>
              <a:t> </a:t>
            </a:r>
            <a:r>
              <a:rPr lang="en-US" dirty="0" err="1"/>
              <a:t>mecanice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protejează</a:t>
            </a:r>
            <a:r>
              <a:rPr lang="en-US" dirty="0"/>
              <a:t> </a:t>
            </a:r>
            <a:r>
              <a:rPr lang="en-US" dirty="0" err="1"/>
              <a:t>cablul</a:t>
            </a:r>
            <a:r>
              <a:rPr lang="en-US" dirty="0"/>
              <a:t> </a:t>
            </a:r>
            <a:r>
              <a:rPr lang="en-US" dirty="0" err="1"/>
              <a:t>împotriva</a:t>
            </a:r>
            <a:r>
              <a:rPr lang="en-US" dirty="0"/>
              <a:t> EMC (</a:t>
            </a:r>
            <a:r>
              <a:rPr lang="en-US" dirty="0" err="1"/>
              <a:t>radiația</a:t>
            </a:r>
            <a:r>
              <a:rPr lang="en-US" dirty="0"/>
              <a:t> </a:t>
            </a:r>
            <a:r>
              <a:rPr lang="en-US" dirty="0" err="1"/>
              <a:t>electromagnetică</a:t>
            </a:r>
            <a:r>
              <a:rPr lang="en-US" dirty="0"/>
              <a:t>). </a:t>
            </a:r>
            <a:r>
              <a:rPr lang="en-US" dirty="0" err="1"/>
              <a:t>Aceasta</a:t>
            </a:r>
            <a:r>
              <a:rPr lang="en-US" dirty="0"/>
              <a:t> are </a:t>
            </a:r>
            <a:r>
              <a:rPr lang="en-US" dirty="0" err="1"/>
              <a:t>avantajul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cablul</a:t>
            </a:r>
            <a:r>
              <a:rPr lang="en-US" dirty="0"/>
              <a:t> nu </a:t>
            </a:r>
            <a:r>
              <a:rPr lang="en-US" dirty="0" err="1"/>
              <a:t>interferează</a:t>
            </a:r>
            <a:r>
              <a:rPr lang="en-US" dirty="0"/>
              <a:t> cu </a:t>
            </a:r>
            <a:r>
              <a:rPr lang="en-US" dirty="0" err="1"/>
              <a:t>telefoanele</a:t>
            </a:r>
            <a:r>
              <a:rPr lang="en-US" dirty="0"/>
              <a:t> mobile, </a:t>
            </a:r>
            <a:r>
              <a:rPr lang="en-US" dirty="0" err="1"/>
              <a:t>ușile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porțile</a:t>
            </a:r>
            <a:r>
              <a:rPr lang="en-US" dirty="0"/>
              <a:t> de </a:t>
            </a:r>
            <a:r>
              <a:rPr lang="en-US" dirty="0" err="1"/>
              <a:t>garaj</a:t>
            </a:r>
            <a:r>
              <a:rPr lang="en-US" dirty="0"/>
              <a:t> </a:t>
            </a:r>
            <a:r>
              <a:rPr lang="en-US" dirty="0" err="1"/>
              <a:t>acționate</a:t>
            </a:r>
            <a:r>
              <a:rPr lang="en-US" dirty="0"/>
              <a:t> electric, </a:t>
            </a:r>
            <a:r>
              <a:rPr lang="en-US" dirty="0" err="1"/>
              <a:t>instalațiile</a:t>
            </a:r>
            <a:r>
              <a:rPr lang="en-US" dirty="0"/>
              <a:t> de </a:t>
            </a:r>
            <a:r>
              <a:rPr lang="en-US" dirty="0" err="1"/>
              <a:t>securitate</a:t>
            </a:r>
            <a:r>
              <a:rPr lang="en-US" dirty="0"/>
              <a:t> etc. </a:t>
            </a:r>
          </a:p>
          <a:p>
            <a:r>
              <a:rPr lang="en-US" dirty="0" err="1"/>
              <a:t>Cablul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echipat</a:t>
            </a:r>
            <a:r>
              <a:rPr lang="en-US" dirty="0"/>
              <a:t> cu </a:t>
            </a:r>
            <a:r>
              <a:rPr lang="en-US" dirty="0" err="1"/>
              <a:t>mantale</a:t>
            </a:r>
            <a:r>
              <a:rPr lang="en-US" dirty="0"/>
              <a:t> </a:t>
            </a:r>
            <a:r>
              <a:rPr lang="en-US" dirty="0" err="1"/>
              <a:t>interioare</a:t>
            </a:r>
            <a:r>
              <a:rPr lang="en-US" dirty="0"/>
              <a:t> din PTFE (Teflon) </a:t>
            </a:r>
            <a:r>
              <a:rPr lang="en-US" dirty="0" err="1"/>
              <a:t>si</a:t>
            </a:r>
            <a:r>
              <a:rPr lang="en-US" dirty="0"/>
              <a:t> o manta </a:t>
            </a:r>
            <a:r>
              <a:rPr lang="en-US" dirty="0" err="1"/>
              <a:t>exterioara</a:t>
            </a:r>
            <a:r>
              <a:rPr lang="en-US" dirty="0"/>
              <a:t> din PVC care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rezistenta</a:t>
            </a:r>
            <a:r>
              <a:rPr lang="en-US" dirty="0"/>
              <a:t> la </a:t>
            </a:r>
            <a:r>
              <a:rPr lang="en-US" dirty="0" err="1"/>
              <a:t>efectele</a:t>
            </a:r>
            <a:r>
              <a:rPr lang="en-US" dirty="0"/>
              <a:t> </a:t>
            </a:r>
            <a:r>
              <a:rPr lang="en-US" dirty="0" err="1"/>
              <a:t>substantelor</a:t>
            </a:r>
            <a:r>
              <a:rPr lang="en-US" dirty="0"/>
              <a:t> </a:t>
            </a:r>
            <a:r>
              <a:rPr lang="en-US" dirty="0" err="1"/>
              <a:t>chimice</a:t>
            </a:r>
            <a:r>
              <a:rPr lang="en-US" dirty="0"/>
              <a:t>. 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761" y="2243583"/>
            <a:ext cx="4038600" cy="27908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2787" y="350758"/>
            <a:ext cx="4382100" cy="738664"/>
          </a:xfrm>
          <a:prstGeom prst="rect">
            <a:avLst/>
          </a:prstGeom>
          <a:solidFill>
            <a:srgbClr val="F9C6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>
                <a:solidFill>
                  <a:srgbClr val="FF0000"/>
                </a:solidFill>
              </a:rPr>
              <a:t>MAGNUM C</a:t>
            </a:r>
            <a:r>
              <a:rPr lang="en-US" sz="2400" b="1" dirty="0" err="1">
                <a:solidFill>
                  <a:srgbClr val="FF0000"/>
                </a:solidFill>
              </a:rPr>
              <a:t>ovora</a:t>
            </a:r>
            <a:r>
              <a:rPr lang="ro-RO" sz="2400" b="1" dirty="0">
                <a:solidFill>
                  <a:srgbClr val="FF0000"/>
                </a:solidFill>
              </a:rPr>
              <a:t>ș exterior </a:t>
            </a:r>
          </a:p>
          <a:p>
            <a:r>
              <a:rPr lang="ro-RO" b="1" dirty="0"/>
              <a:t>        </a:t>
            </a:r>
            <a:r>
              <a:rPr lang="en-US" b="1" dirty="0" err="1"/>
              <a:t>Pentru</a:t>
            </a:r>
            <a:r>
              <a:rPr lang="en-US" b="1" dirty="0"/>
              <a:t> </a:t>
            </a:r>
            <a:r>
              <a:rPr lang="en-US" b="1" dirty="0" err="1"/>
              <a:t>instalare</a:t>
            </a:r>
            <a:r>
              <a:rPr lang="en-US" b="1" dirty="0"/>
              <a:t> </a:t>
            </a:r>
            <a:r>
              <a:rPr lang="en-US" b="1" dirty="0" err="1"/>
              <a:t>pe</a:t>
            </a:r>
            <a:r>
              <a:rPr lang="en-US" b="1" dirty="0"/>
              <a:t> </a:t>
            </a:r>
            <a:r>
              <a:rPr lang="en-US" b="1" dirty="0" err="1"/>
              <a:t>asfalt</a:t>
            </a:r>
            <a:r>
              <a:rPr lang="en-US" b="1" dirty="0"/>
              <a:t> </a:t>
            </a:r>
            <a:r>
              <a:rPr lang="ro-RO" b="1" dirty="0"/>
              <a:t>ș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beton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56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1500</Words>
  <Application>Microsoft Office PowerPoint</Application>
  <PresentationFormat>Ecran lat</PresentationFormat>
  <Paragraphs>97</Paragraphs>
  <Slides>18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4</vt:i4>
      </vt:variant>
      <vt:variant>
        <vt:lpstr>Temă</vt:lpstr>
      </vt:variant>
      <vt:variant>
        <vt:i4>2</vt:i4>
      </vt:variant>
      <vt:variant>
        <vt:lpstr>Titluri diapozitive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Open Sans</vt:lpstr>
      <vt:lpstr>Office Theme</vt:lpstr>
      <vt:lpstr>2_Office Theme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Simona B</dc:creator>
  <cp:lastModifiedBy>Comercial  (Magnum Heating RO)</cp:lastModifiedBy>
  <cp:revision>35</cp:revision>
  <dcterms:created xsi:type="dcterms:W3CDTF">2023-11-02T08:16:37Z</dcterms:created>
  <dcterms:modified xsi:type="dcterms:W3CDTF">2024-05-20T06:49:31Z</dcterms:modified>
</cp:coreProperties>
</file>